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1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2" r:id="rId20"/>
    <p:sldId id="276" r:id="rId21"/>
    <p:sldId id="277" r:id="rId22"/>
    <p:sldId id="278" r:id="rId23"/>
    <p:sldId id="279" r:id="rId24"/>
    <p:sldId id="280" r:id="rId25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6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07" autoAdjust="0"/>
  </p:normalViewPr>
  <p:slideViewPr>
    <p:cSldViewPr>
      <p:cViewPr>
        <p:scale>
          <a:sx n="33" d="100"/>
          <a:sy n="33" d="100"/>
        </p:scale>
        <p:origin x="1536" y="330"/>
      </p:cViewPr>
      <p:guideLst>
        <p:guide orient="horz" pos="285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25-4BE6-ACEE-6362A792A2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25-4BE6-ACEE-6362A792A2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25-4BE6-ACEE-6362A792A2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9031016"/>
        <c:axId val="589035696"/>
      </c:barChart>
      <c:catAx>
        <c:axId val="589031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solidFill>
                    <a:schemeClr val="accent1"/>
                  </a:solidFill>
                </a:ln>
                <a:solidFill>
                  <a:schemeClr val="dk1">
                    <a:alpha val="8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035696"/>
        <c:crosses val="autoZero"/>
        <c:auto val="1"/>
        <c:lblAlgn val="ctr"/>
        <c:lblOffset val="100"/>
        <c:noMultiLvlLbl val="0"/>
      </c:catAx>
      <c:valAx>
        <c:axId val="589035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9031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chemeClr val="accent1"/>
                </a:solidFill>
              </a:ln>
              <a:solidFill>
                <a:schemeClr val="dk1">
                  <a:alpha val="83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accent1"/>
            </a:solidFill>
          </a:ln>
          <a:solidFill>
            <a:schemeClr val="dk1">
              <a:alpha val="83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099212782662698E-2"/>
          <c:y val="0"/>
          <c:w val="0.98225448791876135"/>
          <c:h val="0.832737642053940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C0-4BB1-875E-EBEE16E042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C0-4BB1-875E-EBEE16E042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dk1">
                        <a:alpha val="83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C0-4BB1-875E-EBEE16E042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9031016"/>
        <c:axId val="589035696"/>
      </c:barChart>
      <c:catAx>
        <c:axId val="589031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solidFill>
                    <a:schemeClr val="accent1"/>
                  </a:solidFill>
                </a:ln>
                <a:solidFill>
                  <a:schemeClr val="dk1">
                    <a:alpha val="8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035696"/>
        <c:crosses val="autoZero"/>
        <c:auto val="1"/>
        <c:lblAlgn val="ctr"/>
        <c:lblOffset val="100"/>
        <c:noMultiLvlLbl val="0"/>
      </c:catAx>
      <c:valAx>
        <c:axId val="589035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9031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chemeClr val="accent1"/>
                </a:solidFill>
              </a:ln>
              <a:solidFill>
                <a:schemeClr val="dk1">
                  <a:alpha val="83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solidFill>
              <a:schemeClr val="accent1"/>
            </a:solidFill>
          </a:ln>
          <a:solidFill>
            <a:schemeClr val="dk1">
              <a:alpha val="83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D0474-4806-444A-91AD-43A1F0EA61F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B290A-3E01-4332-95D2-57B4A28613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457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B290A-3E01-4332-95D2-57B4A286135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93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2791" y="6528816"/>
            <a:ext cx="10202418" cy="185984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440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17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79668" y="1405890"/>
            <a:ext cx="1947912" cy="7475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6705" y="1405890"/>
            <a:ext cx="9297734" cy="7475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056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1092" y="1232904"/>
            <a:ext cx="6243320" cy="1976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5353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8423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659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2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2791" y="6528698"/>
            <a:ext cx="10202418" cy="189762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43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72868" y="3957066"/>
            <a:ext cx="6407657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07473" y="3957066"/>
            <a:ext cx="6405371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03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15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/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154" y="4714875"/>
            <a:ext cx="6405372" cy="3895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07474" y="4714875"/>
            <a:ext cx="6380226" cy="389516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747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/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2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13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37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08" y="3365743"/>
            <a:ext cx="6729984" cy="171224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4120" y="1207008"/>
            <a:ext cx="7223760" cy="7872984"/>
          </a:xfrm>
        </p:spPr>
        <p:txBody>
          <a:bodyPr>
            <a:normAutofit/>
          </a:bodyPr>
          <a:lstStyle>
            <a:lvl1pPr>
              <a:defRPr sz="285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7"/>
            <a:ext cx="5692140" cy="329105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07009" y="9354312"/>
            <a:ext cx="7751255" cy="48006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69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91439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785" y="3365742"/>
            <a:ext cx="6742497" cy="170196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3999" y="0"/>
            <a:ext cx="9153146" cy="10287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8"/>
            <a:ext cx="5692140" cy="329105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2785" y="9354312"/>
            <a:ext cx="7655594" cy="48006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53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6704" y="1447038"/>
            <a:ext cx="11594592" cy="178308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6704" y="3957067"/>
            <a:ext cx="11594592" cy="465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2144" y="9358224"/>
            <a:ext cx="4130619" cy="4859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00301" y="9354312"/>
            <a:ext cx="8851784" cy="480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38383" y="9326880"/>
            <a:ext cx="548640" cy="54864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50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37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4200" kern="1200" cap="all" spc="3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287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145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96929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47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248602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24163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C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36305" y="107249"/>
            <a:ext cx="2828925" cy="2344420"/>
          </a:xfrm>
          <a:custGeom>
            <a:avLst/>
            <a:gdLst/>
            <a:ahLst/>
            <a:cxnLst/>
            <a:rect l="l" t="t" r="r" b="b"/>
            <a:pathLst>
              <a:path w="2828925" h="2344420">
                <a:moveTo>
                  <a:pt x="292813" y="585287"/>
                </a:moveTo>
                <a:lnTo>
                  <a:pt x="276438" y="581983"/>
                </a:lnTo>
                <a:lnTo>
                  <a:pt x="263065" y="572972"/>
                </a:lnTo>
                <a:lnTo>
                  <a:pt x="254050" y="559608"/>
                </a:lnTo>
                <a:lnTo>
                  <a:pt x="250744" y="543242"/>
                </a:lnTo>
                <a:lnTo>
                  <a:pt x="254050" y="526877"/>
                </a:lnTo>
                <a:lnTo>
                  <a:pt x="263065" y="513513"/>
                </a:lnTo>
                <a:lnTo>
                  <a:pt x="276437" y="504502"/>
                </a:lnTo>
                <a:lnTo>
                  <a:pt x="292813" y="501197"/>
                </a:lnTo>
                <a:lnTo>
                  <a:pt x="309188" y="504502"/>
                </a:lnTo>
                <a:lnTo>
                  <a:pt x="322560" y="513513"/>
                </a:lnTo>
                <a:lnTo>
                  <a:pt x="331576" y="526877"/>
                </a:lnTo>
                <a:lnTo>
                  <a:pt x="334882" y="543242"/>
                </a:lnTo>
                <a:lnTo>
                  <a:pt x="331576" y="559608"/>
                </a:lnTo>
                <a:lnTo>
                  <a:pt x="322560" y="572972"/>
                </a:lnTo>
                <a:lnTo>
                  <a:pt x="309188" y="581983"/>
                </a:lnTo>
                <a:lnTo>
                  <a:pt x="292813" y="585287"/>
                </a:lnTo>
                <a:close/>
              </a:path>
              <a:path w="2828925" h="2344420">
                <a:moveTo>
                  <a:pt x="292813" y="334688"/>
                </a:moveTo>
                <a:lnTo>
                  <a:pt x="276438" y="331384"/>
                </a:lnTo>
                <a:lnTo>
                  <a:pt x="263065" y="322373"/>
                </a:lnTo>
                <a:lnTo>
                  <a:pt x="254050" y="309009"/>
                </a:lnTo>
                <a:lnTo>
                  <a:pt x="250744" y="292643"/>
                </a:lnTo>
                <a:lnTo>
                  <a:pt x="254050" y="276277"/>
                </a:lnTo>
                <a:lnTo>
                  <a:pt x="263066" y="262913"/>
                </a:lnTo>
                <a:lnTo>
                  <a:pt x="276438" y="253902"/>
                </a:lnTo>
                <a:lnTo>
                  <a:pt x="292813" y="250598"/>
                </a:lnTo>
                <a:lnTo>
                  <a:pt x="309188" y="253902"/>
                </a:lnTo>
                <a:lnTo>
                  <a:pt x="322560" y="262913"/>
                </a:lnTo>
                <a:lnTo>
                  <a:pt x="331576" y="276277"/>
                </a:lnTo>
                <a:lnTo>
                  <a:pt x="334882" y="292643"/>
                </a:lnTo>
                <a:lnTo>
                  <a:pt x="331576" y="309009"/>
                </a:lnTo>
                <a:lnTo>
                  <a:pt x="322560" y="322373"/>
                </a:lnTo>
                <a:lnTo>
                  <a:pt x="309188" y="331384"/>
                </a:lnTo>
                <a:lnTo>
                  <a:pt x="292813" y="334688"/>
                </a:lnTo>
                <a:close/>
              </a:path>
              <a:path w="2828925" h="2344420">
                <a:moveTo>
                  <a:pt x="292813" y="835886"/>
                </a:moveTo>
                <a:lnTo>
                  <a:pt x="276437" y="832582"/>
                </a:lnTo>
                <a:lnTo>
                  <a:pt x="263065" y="823572"/>
                </a:lnTo>
                <a:lnTo>
                  <a:pt x="254050" y="810208"/>
                </a:lnTo>
                <a:lnTo>
                  <a:pt x="250744" y="793843"/>
                </a:lnTo>
                <a:lnTo>
                  <a:pt x="254050" y="777477"/>
                </a:lnTo>
                <a:lnTo>
                  <a:pt x="263065" y="764113"/>
                </a:lnTo>
                <a:lnTo>
                  <a:pt x="276437" y="755103"/>
                </a:lnTo>
                <a:lnTo>
                  <a:pt x="292813" y="751799"/>
                </a:lnTo>
                <a:lnTo>
                  <a:pt x="309187" y="755103"/>
                </a:lnTo>
                <a:lnTo>
                  <a:pt x="322560" y="764113"/>
                </a:lnTo>
                <a:lnTo>
                  <a:pt x="331576" y="777477"/>
                </a:lnTo>
                <a:lnTo>
                  <a:pt x="334882" y="793843"/>
                </a:lnTo>
                <a:lnTo>
                  <a:pt x="331576" y="810208"/>
                </a:lnTo>
                <a:lnTo>
                  <a:pt x="322560" y="823572"/>
                </a:lnTo>
                <a:lnTo>
                  <a:pt x="309188" y="832582"/>
                </a:lnTo>
                <a:lnTo>
                  <a:pt x="292813" y="835886"/>
                </a:lnTo>
                <a:close/>
              </a:path>
              <a:path w="2828925" h="2344420">
                <a:moveTo>
                  <a:pt x="543557" y="334688"/>
                </a:moveTo>
                <a:lnTo>
                  <a:pt x="527183" y="331384"/>
                </a:lnTo>
                <a:lnTo>
                  <a:pt x="513810" y="322373"/>
                </a:lnTo>
                <a:lnTo>
                  <a:pt x="504795" y="309009"/>
                </a:lnTo>
                <a:lnTo>
                  <a:pt x="501488" y="292643"/>
                </a:lnTo>
                <a:lnTo>
                  <a:pt x="504795" y="276277"/>
                </a:lnTo>
                <a:lnTo>
                  <a:pt x="513811" y="262913"/>
                </a:lnTo>
                <a:lnTo>
                  <a:pt x="527183" y="253902"/>
                </a:lnTo>
                <a:lnTo>
                  <a:pt x="543557" y="250598"/>
                </a:lnTo>
                <a:lnTo>
                  <a:pt x="559933" y="253902"/>
                </a:lnTo>
                <a:lnTo>
                  <a:pt x="573305" y="262913"/>
                </a:lnTo>
                <a:lnTo>
                  <a:pt x="582321" y="276277"/>
                </a:lnTo>
                <a:lnTo>
                  <a:pt x="585627" y="292643"/>
                </a:lnTo>
                <a:lnTo>
                  <a:pt x="582321" y="309009"/>
                </a:lnTo>
                <a:lnTo>
                  <a:pt x="573305" y="322373"/>
                </a:lnTo>
                <a:lnTo>
                  <a:pt x="559933" y="331384"/>
                </a:lnTo>
                <a:lnTo>
                  <a:pt x="543557" y="334688"/>
                </a:lnTo>
                <a:close/>
              </a:path>
              <a:path w="2828925" h="2344420">
                <a:moveTo>
                  <a:pt x="42069" y="585287"/>
                </a:moveTo>
                <a:lnTo>
                  <a:pt x="25693" y="581983"/>
                </a:lnTo>
                <a:lnTo>
                  <a:pt x="12321" y="572972"/>
                </a:lnTo>
                <a:lnTo>
                  <a:pt x="3305" y="559608"/>
                </a:lnTo>
                <a:lnTo>
                  <a:pt x="0" y="543242"/>
                </a:lnTo>
                <a:lnTo>
                  <a:pt x="3305" y="526877"/>
                </a:lnTo>
                <a:lnTo>
                  <a:pt x="12321" y="513513"/>
                </a:lnTo>
                <a:lnTo>
                  <a:pt x="25693" y="504502"/>
                </a:lnTo>
                <a:lnTo>
                  <a:pt x="42069" y="501197"/>
                </a:lnTo>
                <a:lnTo>
                  <a:pt x="58443" y="504502"/>
                </a:lnTo>
                <a:lnTo>
                  <a:pt x="71816" y="513513"/>
                </a:lnTo>
                <a:lnTo>
                  <a:pt x="80832" y="526877"/>
                </a:lnTo>
                <a:lnTo>
                  <a:pt x="84138" y="543242"/>
                </a:lnTo>
                <a:lnTo>
                  <a:pt x="80832" y="559608"/>
                </a:lnTo>
                <a:lnTo>
                  <a:pt x="71816" y="572972"/>
                </a:lnTo>
                <a:lnTo>
                  <a:pt x="58443" y="581983"/>
                </a:lnTo>
                <a:lnTo>
                  <a:pt x="42069" y="585287"/>
                </a:lnTo>
                <a:close/>
              </a:path>
              <a:path w="2828925" h="2344420">
                <a:moveTo>
                  <a:pt x="42069" y="835886"/>
                </a:moveTo>
                <a:lnTo>
                  <a:pt x="25693" y="832582"/>
                </a:lnTo>
                <a:lnTo>
                  <a:pt x="12321" y="823572"/>
                </a:lnTo>
                <a:lnTo>
                  <a:pt x="3305" y="810208"/>
                </a:lnTo>
                <a:lnTo>
                  <a:pt x="0" y="793843"/>
                </a:lnTo>
                <a:lnTo>
                  <a:pt x="3305" y="777477"/>
                </a:lnTo>
                <a:lnTo>
                  <a:pt x="12321" y="764113"/>
                </a:lnTo>
                <a:lnTo>
                  <a:pt x="25693" y="755103"/>
                </a:lnTo>
                <a:lnTo>
                  <a:pt x="42069" y="751799"/>
                </a:lnTo>
                <a:lnTo>
                  <a:pt x="58443" y="755103"/>
                </a:lnTo>
                <a:lnTo>
                  <a:pt x="71815" y="764113"/>
                </a:lnTo>
                <a:lnTo>
                  <a:pt x="80831" y="777477"/>
                </a:lnTo>
                <a:lnTo>
                  <a:pt x="84138" y="793843"/>
                </a:lnTo>
                <a:lnTo>
                  <a:pt x="80832" y="810208"/>
                </a:lnTo>
                <a:lnTo>
                  <a:pt x="71816" y="823572"/>
                </a:lnTo>
                <a:lnTo>
                  <a:pt x="58443" y="832582"/>
                </a:lnTo>
                <a:lnTo>
                  <a:pt x="42069" y="835886"/>
                </a:lnTo>
                <a:close/>
              </a:path>
              <a:path w="2828925" h="2344420">
                <a:moveTo>
                  <a:pt x="543557" y="585287"/>
                </a:moveTo>
                <a:lnTo>
                  <a:pt x="527183" y="581983"/>
                </a:lnTo>
                <a:lnTo>
                  <a:pt x="513810" y="572972"/>
                </a:lnTo>
                <a:lnTo>
                  <a:pt x="504795" y="559608"/>
                </a:lnTo>
                <a:lnTo>
                  <a:pt x="501488" y="543242"/>
                </a:lnTo>
                <a:lnTo>
                  <a:pt x="504795" y="526877"/>
                </a:lnTo>
                <a:lnTo>
                  <a:pt x="513810" y="513513"/>
                </a:lnTo>
                <a:lnTo>
                  <a:pt x="527183" y="504502"/>
                </a:lnTo>
                <a:lnTo>
                  <a:pt x="543557" y="501197"/>
                </a:lnTo>
                <a:lnTo>
                  <a:pt x="559933" y="504502"/>
                </a:lnTo>
                <a:lnTo>
                  <a:pt x="573305" y="513513"/>
                </a:lnTo>
                <a:lnTo>
                  <a:pt x="582321" y="526877"/>
                </a:lnTo>
                <a:lnTo>
                  <a:pt x="585627" y="543242"/>
                </a:lnTo>
                <a:lnTo>
                  <a:pt x="582321" y="559608"/>
                </a:lnTo>
                <a:lnTo>
                  <a:pt x="573305" y="572972"/>
                </a:lnTo>
                <a:lnTo>
                  <a:pt x="559933" y="581983"/>
                </a:lnTo>
                <a:lnTo>
                  <a:pt x="543557" y="585287"/>
                </a:lnTo>
                <a:close/>
              </a:path>
              <a:path w="2828925" h="2344420">
                <a:moveTo>
                  <a:pt x="42069" y="84089"/>
                </a:moveTo>
                <a:lnTo>
                  <a:pt x="25693" y="80785"/>
                </a:lnTo>
                <a:lnTo>
                  <a:pt x="12321" y="71774"/>
                </a:lnTo>
                <a:lnTo>
                  <a:pt x="3305" y="58410"/>
                </a:lnTo>
                <a:lnTo>
                  <a:pt x="0" y="42044"/>
                </a:lnTo>
                <a:lnTo>
                  <a:pt x="3305" y="25678"/>
                </a:lnTo>
                <a:lnTo>
                  <a:pt x="12321" y="12314"/>
                </a:lnTo>
                <a:lnTo>
                  <a:pt x="25693" y="3303"/>
                </a:lnTo>
                <a:lnTo>
                  <a:pt x="42069" y="0"/>
                </a:lnTo>
                <a:lnTo>
                  <a:pt x="58443" y="3303"/>
                </a:lnTo>
                <a:lnTo>
                  <a:pt x="71815" y="12314"/>
                </a:lnTo>
                <a:lnTo>
                  <a:pt x="80831" y="25678"/>
                </a:lnTo>
                <a:lnTo>
                  <a:pt x="84138" y="42044"/>
                </a:lnTo>
                <a:lnTo>
                  <a:pt x="80832" y="58410"/>
                </a:lnTo>
                <a:lnTo>
                  <a:pt x="71816" y="71774"/>
                </a:lnTo>
                <a:lnTo>
                  <a:pt x="58443" y="80785"/>
                </a:lnTo>
                <a:lnTo>
                  <a:pt x="42069" y="84089"/>
                </a:lnTo>
                <a:close/>
              </a:path>
              <a:path w="2828925" h="2344420">
                <a:moveTo>
                  <a:pt x="42069" y="334688"/>
                </a:moveTo>
                <a:lnTo>
                  <a:pt x="25693" y="331384"/>
                </a:lnTo>
                <a:lnTo>
                  <a:pt x="12321" y="322373"/>
                </a:lnTo>
                <a:lnTo>
                  <a:pt x="3305" y="309009"/>
                </a:lnTo>
                <a:lnTo>
                  <a:pt x="0" y="292643"/>
                </a:lnTo>
                <a:lnTo>
                  <a:pt x="3306" y="276277"/>
                </a:lnTo>
                <a:lnTo>
                  <a:pt x="12321" y="262913"/>
                </a:lnTo>
                <a:lnTo>
                  <a:pt x="25694" y="253902"/>
                </a:lnTo>
                <a:lnTo>
                  <a:pt x="42069" y="250598"/>
                </a:lnTo>
                <a:lnTo>
                  <a:pt x="58443" y="253902"/>
                </a:lnTo>
                <a:lnTo>
                  <a:pt x="71816" y="262913"/>
                </a:lnTo>
                <a:lnTo>
                  <a:pt x="80832" y="276277"/>
                </a:lnTo>
                <a:lnTo>
                  <a:pt x="84138" y="292643"/>
                </a:lnTo>
                <a:lnTo>
                  <a:pt x="80832" y="309009"/>
                </a:lnTo>
                <a:lnTo>
                  <a:pt x="71816" y="322373"/>
                </a:lnTo>
                <a:lnTo>
                  <a:pt x="58443" y="331384"/>
                </a:lnTo>
                <a:lnTo>
                  <a:pt x="42069" y="334688"/>
                </a:lnTo>
                <a:close/>
              </a:path>
              <a:path w="2828925" h="2344420">
                <a:moveTo>
                  <a:pt x="543557" y="84089"/>
                </a:moveTo>
                <a:lnTo>
                  <a:pt x="527183" y="80785"/>
                </a:lnTo>
                <a:lnTo>
                  <a:pt x="513810" y="71774"/>
                </a:lnTo>
                <a:lnTo>
                  <a:pt x="504795" y="58410"/>
                </a:lnTo>
                <a:lnTo>
                  <a:pt x="501488" y="42044"/>
                </a:lnTo>
                <a:lnTo>
                  <a:pt x="504795" y="25678"/>
                </a:lnTo>
                <a:lnTo>
                  <a:pt x="513810" y="12314"/>
                </a:lnTo>
                <a:lnTo>
                  <a:pt x="527183" y="3303"/>
                </a:lnTo>
                <a:lnTo>
                  <a:pt x="543557" y="0"/>
                </a:lnTo>
                <a:lnTo>
                  <a:pt x="559932" y="3303"/>
                </a:lnTo>
                <a:lnTo>
                  <a:pt x="573305" y="12314"/>
                </a:lnTo>
                <a:lnTo>
                  <a:pt x="582320" y="25678"/>
                </a:lnTo>
                <a:lnTo>
                  <a:pt x="585627" y="42044"/>
                </a:lnTo>
                <a:lnTo>
                  <a:pt x="582321" y="58410"/>
                </a:lnTo>
                <a:lnTo>
                  <a:pt x="573305" y="71774"/>
                </a:lnTo>
                <a:lnTo>
                  <a:pt x="559933" y="80785"/>
                </a:lnTo>
                <a:lnTo>
                  <a:pt x="543557" y="84089"/>
                </a:lnTo>
                <a:close/>
              </a:path>
              <a:path w="2828925" h="2344420">
                <a:moveTo>
                  <a:pt x="292813" y="84089"/>
                </a:moveTo>
                <a:lnTo>
                  <a:pt x="276438" y="80785"/>
                </a:lnTo>
                <a:lnTo>
                  <a:pt x="263065" y="71774"/>
                </a:lnTo>
                <a:lnTo>
                  <a:pt x="254050" y="58410"/>
                </a:lnTo>
                <a:lnTo>
                  <a:pt x="250744" y="42044"/>
                </a:lnTo>
                <a:lnTo>
                  <a:pt x="254050" y="25678"/>
                </a:lnTo>
                <a:lnTo>
                  <a:pt x="263065" y="12314"/>
                </a:lnTo>
                <a:lnTo>
                  <a:pt x="276437" y="3303"/>
                </a:lnTo>
                <a:lnTo>
                  <a:pt x="292813" y="0"/>
                </a:lnTo>
                <a:lnTo>
                  <a:pt x="309187" y="3303"/>
                </a:lnTo>
                <a:lnTo>
                  <a:pt x="322560" y="12314"/>
                </a:lnTo>
                <a:lnTo>
                  <a:pt x="331576" y="25678"/>
                </a:lnTo>
                <a:lnTo>
                  <a:pt x="334882" y="42044"/>
                </a:lnTo>
                <a:lnTo>
                  <a:pt x="331576" y="58410"/>
                </a:lnTo>
                <a:lnTo>
                  <a:pt x="322560" y="71774"/>
                </a:lnTo>
                <a:lnTo>
                  <a:pt x="309188" y="80785"/>
                </a:lnTo>
                <a:lnTo>
                  <a:pt x="292813" y="84089"/>
                </a:lnTo>
                <a:close/>
              </a:path>
              <a:path w="2828925" h="2344420">
                <a:moveTo>
                  <a:pt x="543557" y="835886"/>
                </a:moveTo>
                <a:lnTo>
                  <a:pt x="527182" y="832582"/>
                </a:lnTo>
                <a:lnTo>
                  <a:pt x="513810" y="823572"/>
                </a:lnTo>
                <a:lnTo>
                  <a:pt x="504794" y="810208"/>
                </a:lnTo>
                <a:lnTo>
                  <a:pt x="501488" y="793843"/>
                </a:lnTo>
                <a:lnTo>
                  <a:pt x="504795" y="777477"/>
                </a:lnTo>
                <a:lnTo>
                  <a:pt x="513810" y="764113"/>
                </a:lnTo>
                <a:lnTo>
                  <a:pt x="527183" y="755103"/>
                </a:lnTo>
                <a:lnTo>
                  <a:pt x="543557" y="751799"/>
                </a:lnTo>
                <a:lnTo>
                  <a:pt x="559932" y="755103"/>
                </a:lnTo>
                <a:lnTo>
                  <a:pt x="573305" y="764113"/>
                </a:lnTo>
                <a:lnTo>
                  <a:pt x="582320" y="777477"/>
                </a:lnTo>
                <a:lnTo>
                  <a:pt x="585627" y="793843"/>
                </a:lnTo>
                <a:lnTo>
                  <a:pt x="582321" y="810208"/>
                </a:lnTo>
                <a:lnTo>
                  <a:pt x="573305" y="823572"/>
                </a:lnTo>
                <a:lnTo>
                  <a:pt x="559933" y="832582"/>
                </a:lnTo>
                <a:lnTo>
                  <a:pt x="543557" y="835886"/>
                </a:lnTo>
                <a:close/>
              </a:path>
              <a:path w="2828925" h="2344420">
                <a:moveTo>
                  <a:pt x="292813" y="1086487"/>
                </a:moveTo>
                <a:lnTo>
                  <a:pt x="276438" y="1083183"/>
                </a:lnTo>
                <a:lnTo>
                  <a:pt x="263065" y="1074173"/>
                </a:lnTo>
                <a:lnTo>
                  <a:pt x="254050" y="1060808"/>
                </a:lnTo>
                <a:lnTo>
                  <a:pt x="250744" y="1044443"/>
                </a:lnTo>
                <a:lnTo>
                  <a:pt x="254050" y="1028076"/>
                </a:lnTo>
                <a:lnTo>
                  <a:pt x="263065" y="1014712"/>
                </a:lnTo>
                <a:lnTo>
                  <a:pt x="276437" y="1005702"/>
                </a:lnTo>
                <a:lnTo>
                  <a:pt x="292813" y="1002398"/>
                </a:lnTo>
                <a:lnTo>
                  <a:pt x="309187" y="1005702"/>
                </a:lnTo>
                <a:lnTo>
                  <a:pt x="322560" y="1014712"/>
                </a:lnTo>
                <a:lnTo>
                  <a:pt x="331576" y="1028076"/>
                </a:lnTo>
                <a:lnTo>
                  <a:pt x="334882" y="1044443"/>
                </a:lnTo>
                <a:lnTo>
                  <a:pt x="331576" y="1060808"/>
                </a:lnTo>
                <a:lnTo>
                  <a:pt x="322560" y="1074173"/>
                </a:lnTo>
                <a:lnTo>
                  <a:pt x="309188" y="1083183"/>
                </a:lnTo>
                <a:lnTo>
                  <a:pt x="292813" y="1086487"/>
                </a:lnTo>
                <a:close/>
              </a:path>
              <a:path w="2828925" h="2344420">
                <a:moveTo>
                  <a:pt x="42069" y="1086487"/>
                </a:moveTo>
                <a:lnTo>
                  <a:pt x="25693" y="1083183"/>
                </a:lnTo>
                <a:lnTo>
                  <a:pt x="12321" y="1074173"/>
                </a:lnTo>
                <a:lnTo>
                  <a:pt x="3305" y="1060808"/>
                </a:lnTo>
                <a:lnTo>
                  <a:pt x="0" y="1044443"/>
                </a:lnTo>
                <a:lnTo>
                  <a:pt x="3305" y="1028076"/>
                </a:lnTo>
                <a:lnTo>
                  <a:pt x="12321" y="1014712"/>
                </a:lnTo>
                <a:lnTo>
                  <a:pt x="25693" y="1005702"/>
                </a:lnTo>
                <a:lnTo>
                  <a:pt x="42069" y="1002398"/>
                </a:lnTo>
                <a:lnTo>
                  <a:pt x="58443" y="1005702"/>
                </a:lnTo>
                <a:lnTo>
                  <a:pt x="71815" y="1014712"/>
                </a:lnTo>
                <a:lnTo>
                  <a:pt x="80831" y="1028076"/>
                </a:lnTo>
                <a:lnTo>
                  <a:pt x="84138" y="1044443"/>
                </a:lnTo>
                <a:lnTo>
                  <a:pt x="80832" y="1060808"/>
                </a:lnTo>
                <a:lnTo>
                  <a:pt x="71816" y="1074173"/>
                </a:lnTo>
                <a:lnTo>
                  <a:pt x="58443" y="1083183"/>
                </a:lnTo>
                <a:lnTo>
                  <a:pt x="42069" y="1086487"/>
                </a:lnTo>
                <a:close/>
              </a:path>
              <a:path w="2828925" h="2344420">
                <a:moveTo>
                  <a:pt x="543557" y="1086487"/>
                </a:moveTo>
                <a:lnTo>
                  <a:pt x="527183" y="1083183"/>
                </a:lnTo>
                <a:lnTo>
                  <a:pt x="513810" y="1074173"/>
                </a:lnTo>
                <a:lnTo>
                  <a:pt x="504795" y="1060808"/>
                </a:lnTo>
                <a:lnTo>
                  <a:pt x="501488" y="1044443"/>
                </a:lnTo>
                <a:lnTo>
                  <a:pt x="504795" y="1028076"/>
                </a:lnTo>
                <a:lnTo>
                  <a:pt x="513810" y="1014712"/>
                </a:lnTo>
                <a:lnTo>
                  <a:pt x="527183" y="1005702"/>
                </a:lnTo>
                <a:lnTo>
                  <a:pt x="543557" y="1002398"/>
                </a:lnTo>
                <a:lnTo>
                  <a:pt x="559932" y="1005702"/>
                </a:lnTo>
                <a:lnTo>
                  <a:pt x="573305" y="1014712"/>
                </a:lnTo>
                <a:lnTo>
                  <a:pt x="582320" y="1028076"/>
                </a:lnTo>
                <a:lnTo>
                  <a:pt x="585627" y="1044443"/>
                </a:lnTo>
                <a:lnTo>
                  <a:pt x="582321" y="1060808"/>
                </a:lnTo>
                <a:lnTo>
                  <a:pt x="573305" y="1074173"/>
                </a:lnTo>
                <a:lnTo>
                  <a:pt x="559933" y="1083183"/>
                </a:lnTo>
                <a:lnTo>
                  <a:pt x="543557" y="1086487"/>
                </a:lnTo>
                <a:close/>
              </a:path>
              <a:path w="2828925" h="2344420">
                <a:moveTo>
                  <a:pt x="1039797" y="585287"/>
                </a:moveTo>
                <a:lnTo>
                  <a:pt x="1023421" y="581983"/>
                </a:lnTo>
                <a:lnTo>
                  <a:pt x="1010049" y="572972"/>
                </a:lnTo>
                <a:lnTo>
                  <a:pt x="1001034" y="559608"/>
                </a:lnTo>
                <a:lnTo>
                  <a:pt x="997728" y="543242"/>
                </a:lnTo>
                <a:lnTo>
                  <a:pt x="1001034" y="526877"/>
                </a:lnTo>
                <a:lnTo>
                  <a:pt x="1010049" y="513513"/>
                </a:lnTo>
                <a:lnTo>
                  <a:pt x="1023421" y="504502"/>
                </a:lnTo>
                <a:lnTo>
                  <a:pt x="1039797" y="501197"/>
                </a:lnTo>
                <a:lnTo>
                  <a:pt x="1056172" y="504502"/>
                </a:lnTo>
                <a:lnTo>
                  <a:pt x="1069544" y="513513"/>
                </a:lnTo>
                <a:lnTo>
                  <a:pt x="1078560" y="526877"/>
                </a:lnTo>
                <a:lnTo>
                  <a:pt x="1081866" y="543242"/>
                </a:lnTo>
                <a:lnTo>
                  <a:pt x="1078560" y="559608"/>
                </a:lnTo>
                <a:lnTo>
                  <a:pt x="1069544" y="572972"/>
                </a:lnTo>
                <a:lnTo>
                  <a:pt x="1056172" y="581983"/>
                </a:lnTo>
                <a:lnTo>
                  <a:pt x="1039797" y="585287"/>
                </a:lnTo>
                <a:close/>
              </a:path>
              <a:path w="2828925" h="2344420">
                <a:moveTo>
                  <a:pt x="1039797" y="334688"/>
                </a:moveTo>
                <a:lnTo>
                  <a:pt x="1023421" y="331384"/>
                </a:lnTo>
                <a:lnTo>
                  <a:pt x="1010049" y="322373"/>
                </a:lnTo>
                <a:lnTo>
                  <a:pt x="1001034" y="309009"/>
                </a:lnTo>
                <a:lnTo>
                  <a:pt x="997728" y="292643"/>
                </a:lnTo>
                <a:lnTo>
                  <a:pt x="1001034" y="276277"/>
                </a:lnTo>
                <a:lnTo>
                  <a:pt x="1010050" y="262913"/>
                </a:lnTo>
                <a:lnTo>
                  <a:pt x="1023422" y="253902"/>
                </a:lnTo>
                <a:lnTo>
                  <a:pt x="1039797" y="250598"/>
                </a:lnTo>
                <a:lnTo>
                  <a:pt x="1056172" y="253902"/>
                </a:lnTo>
                <a:lnTo>
                  <a:pt x="1069544" y="262913"/>
                </a:lnTo>
                <a:lnTo>
                  <a:pt x="1078560" y="276277"/>
                </a:lnTo>
                <a:lnTo>
                  <a:pt x="1081866" y="292643"/>
                </a:lnTo>
                <a:lnTo>
                  <a:pt x="1078560" y="309009"/>
                </a:lnTo>
                <a:lnTo>
                  <a:pt x="1069544" y="322373"/>
                </a:lnTo>
                <a:lnTo>
                  <a:pt x="1056172" y="331384"/>
                </a:lnTo>
                <a:lnTo>
                  <a:pt x="1039797" y="334688"/>
                </a:lnTo>
                <a:close/>
              </a:path>
              <a:path w="2828925" h="2344420">
                <a:moveTo>
                  <a:pt x="1039797" y="835886"/>
                </a:moveTo>
                <a:lnTo>
                  <a:pt x="1023421" y="832582"/>
                </a:lnTo>
                <a:lnTo>
                  <a:pt x="1010049" y="823572"/>
                </a:lnTo>
                <a:lnTo>
                  <a:pt x="1001034" y="810208"/>
                </a:lnTo>
                <a:lnTo>
                  <a:pt x="997728" y="793843"/>
                </a:lnTo>
                <a:lnTo>
                  <a:pt x="1001034" y="777477"/>
                </a:lnTo>
                <a:lnTo>
                  <a:pt x="1010049" y="764113"/>
                </a:lnTo>
                <a:lnTo>
                  <a:pt x="1023421" y="755103"/>
                </a:lnTo>
                <a:lnTo>
                  <a:pt x="1039797" y="751799"/>
                </a:lnTo>
                <a:lnTo>
                  <a:pt x="1056171" y="755103"/>
                </a:lnTo>
                <a:lnTo>
                  <a:pt x="1069544" y="764113"/>
                </a:lnTo>
                <a:lnTo>
                  <a:pt x="1078560" y="777477"/>
                </a:lnTo>
                <a:lnTo>
                  <a:pt x="1081866" y="793843"/>
                </a:lnTo>
                <a:lnTo>
                  <a:pt x="1078560" y="810208"/>
                </a:lnTo>
                <a:lnTo>
                  <a:pt x="1069544" y="823572"/>
                </a:lnTo>
                <a:lnTo>
                  <a:pt x="1056172" y="832582"/>
                </a:lnTo>
                <a:lnTo>
                  <a:pt x="1039797" y="835886"/>
                </a:lnTo>
                <a:close/>
              </a:path>
              <a:path w="2828925" h="2344420">
                <a:moveTo>
                  <a:pt x="1290541" y="334688"/>
                </a:moveTo>
                <a:lnTo>
                  <a:pt x="1274167" y="331384"/>
                </a:lnTo>
                <a:lnTo>
                  <a:pt x="1260794" y="322373"/>
                </a:lnTo>
                <a:lnTo>
                  <a:pt x="1251778" y="309009"/>
                </a:lnTo>
                <a:lnTo>
                  <a:pt x="1248472" y="292643"/>
                </a:lnTo>
                <a:lnTo>
                  <a:pt x="1251779" y="276277"/>
                </a:lnTo>
                <a:lnTo>
                  <a:pt x="1260795" y="262913"/>
                </a:lnTo>
                <a:lnTo>
                  <a:pt x="1274167" y="253902"/>
                </a:lnTo>
                <a:lnTo>
                  <a:pt x="1290541" y="250598"/>
                </a:lnTo>
                <a:lnTo>
                  <a:pt x="1306917" y="253902"/>
                </a:lnTo>
                <a:lnTo>
                  <a:pt x="1320289" y="262913"/>
                </a:lnTo>
                <a:lnTo>
                  <a:pt x="1329305" y="276277"/>
                </a:lnTo>
                <a:lnTo>
                  <a:pt x="1332611" y="292643"/>
                </a:lnTo>
                <a:lnTo>
                  <a:pt x="1329305" y="309009"/>
                </a:lnTo>
                <a:lnTo>
                  <a:pt x="1320289" y="322373"/>
                </a:lnTo>
                <a:lnTo>
                  <a:pt x="1306917" y="331384"/>
                </a:lnTo>
                <a:lnTo>
                  <a:pt x="1290541" y="334688"/>
                </a:lnTo>
                <a:close/>
              </a:path>
              <a:path w="2828925" h="2344420">
                <a:moveTo>
                  <a:pt x="789053" y="585287"/>
                </a:moveTo>
                <a:lnTo>
                  <a:pt x="772677" y="581983"/>
                </a:lnTo>
                <a:lnTo>
                  <a:pt x="759305" y="572972"/>
                </a:lnTo>
                <a:lnTo>
                  <a:pt x="750289" y="559608"/>
                </a:lnTo>
                <a:lnTo>
                  <a:pt x="746983" y="543242"/>
                </a:lnTo>
                <a:lnTo>
                  <a:pt x="750289" y="526877"/>
                </a:lnTo>
                <a:lnTo>
                  <a:pt x="759305" y="513513"/>
                </a:lnTo>
                <a:lnTo>
                  <a:pt x="772677" y="504502"/>
                </a:lnTo>
                <a:lnTo>
                  <a:pt x="789053" y="501197"/>
                </a:lnTo>
                <a:lnTo>
                  <a:pt x="805427" y="504502"/>
                </a:lnTo>
                <a:lnTo>
                  <a:pt x="818800" y="513513"/>
                </a:lnTo>
                <a:lnTo>
                  <a:pt x="827815" y="526877"/>
                </a:lnTo>
                <a:lnTo>
                  <a:pt x="831122" y="543242"/>
                </a:lnTo>
                <a:lnTo>
                  <a:pt x="827815" y="559608"/>
                </a:lnTo>
                <a:lnTo>
                  <a:pt x="818800" y="572972"/>
                </a:lnTo>
                <a:lnTo>
                  <a:pt x="805427" y="581983"/>
                </a:lnTo>
                <a:lnTo>
                  <a:pt x="789053" y="585287"/>
                </a:lnTo>
                <a:close/>
              </a:path>
              <a:path w="2828925" h="2344420">
                <a:moveTo>
                  <a:pt x="789053" y="835886"/>
                </a:moveTo>
                <a:lnTo>
                  <a:pt x="772677" y="832582"/>
                </a:lnTo>
                <a:lnTo>
                  <a:pt x="759305" y="823572"/>
                </a:lnTo>
                <a:lnTo>
                  <a:pt x="750289" y="810208"/>
                </a:lnTo>
                <a:lnTo>
                  <a:pt x="746983" y="793843"/>
                </a:lnTo>
                <a:lnTo>
                  <a:pt x="750289" y="777477"/>
                </a:lnTo>
                <a:lnTo>
                  <a:pt x="759305" y="764113"/>
                </a:lnTo>
                <a:lnTo>
                  <a:pt x="772677" y="755103"/>
                </a:lnTo>
                <a:lnTo>
                  <a:pt x="789053" y="751799"/>
                </a:lnTo>
                <a:lnTo>
                  <a:pt x="805427" y="755103"/>
                </a:lnTo>
                <a:lnTo>
                  <a:pt x="818799" y="764113"/>
                </a:lnTo>
                <a:lnTo>
                  <a:pt x="827815" y="777477"/>
                </a:lnTo>
                <a:lnTo>
                  <a:pt x="831122" y="793843"/>
                </a:lnTo>
                <a:lnTo>
                  <a:pt x="827815" y="810208"/>
                </a:lnTo>
                <a:lnTo>
                  <a:pt x="818800" y="823572"/>
                </a:lnTo>
                <a:lnTo>
                  <a:pt x="805427" y="832582"/>
                </a:lnTo>
                <a:lnTo>
                  <a:pt x="789053" y="835886"/>
                </a:lnTo>
                <a:close/>
              </a:path>
              <a:path w="2828925" h="2344420">
                <a:moveTo>
                  <a:pt x="1290541" y="585287"/>
                </a:moveTo>
                <a:lnTo>
                  <a:pt x="1274167" y="581983"/>
                </a:lnTo>
                <a:lnTo>
                  <a:pt x="1260794" y="572972"/>
                </a:lnTo>
                <a:lnTo>
                  <a:pt x="1251778" y="559608"/>
                </a:lnTo>
                <a:lnTo>
                  <a:pt x="1248472" y="543242"/>
                </a:lnTo>
                <a:lnTo>
                  <a:pt x="1251778" y="526877"/>
                </a:lnTo>
                <a:lnTo>
                  <a:pt x="1260794" y="513513"/>
                </a:lnTo>
                <a:lnTo>
                  <a:pt x="1274167" y="504502"/>
                </a:lnTo>
                <a:lnTo>
                  <a:pt x="1290541" y="501197"/>
                </a:lnTo>
                <a:lnTo>
                  <a:pt x="1306917" y="504502"/>
                </a:lnTo>
                <a:lnTo>
                  <a:pt x="1320289" y="513513"/>
                </a:lnTo>
                <a:lnTo>
                  <a:pt x="1329305" y="526877"/>
                </a:lnTo>
                <a:lnTo>
                  <a:pt x="1332611" y="543242"/>
                </a:lnTo>
                <a:lnTo>
                  <a:pt x="1329305" y="559608"/>
                </a:lnTo>
                <a:lnTo>
                  <a:pt x="1320289" y="572972"/>
                </a:lnTo>
                <a:lnTo>
                  <a:pt x="1306917" y="581983"/>
                </a:lnTo>
                <a:lnTo>
                  <a:pt x="1290541" y="585287"/>
                </a:lnTo>
                <a:close/>
              </a:path>
              <a:path w="2828925" h="2344420">
                <a:moveTo>
                  <a:pt x="789053" y="84089"/>
                </a:moveTo>
                <a:lnTo>
                  <a:pt x="772677" y="80785"/>
                </a:lnTo>
                <a:lnTo>
                  <a:pt x="759305" y="71774"/>
                </a:lnTo>
                <a:lnTo>
                  <a:pt x="750289" y="58410"/>
                </a:lnTo>
                <a:lnTo>
                  <a:pt x="746983" y="42044"/>
                </a:lnTo>
                <a:lnTo>
                  <a:pt x="750289" y="25678"/>
                </a:lnTo>
                <a:lnTo>
                  <a:pt x="759305" y="12314"/>
                </a:lnTo>
                <a:lnTo>
                  <a:pt x="772677" y="3303"/>
                </a:lnTo>
                <a:lnTo>
                  <a:pt x="789053" y="0"/>
                </a:lnTo>
                <a:lnTo>
                  <a:pt x="805427" y="3303"/>
                </a:lnTo>
                <a:lnTo>
                  <a:pt x="818799" y="12314"/>
                </a:lnTo>
                <a:lnTo>
                  <a:pt x="827815" y="25678"/>
                </a:lnTo>
                <a:lnTo>
                  <a:pt x="831122" y="42044"/>
                </a:lnTo>
                <a:lnTo>
                  <a:pt x="827815" y="58410"/>
                </a:lnTo>
                <a:lnTo>
                  <a:pt x="818800" y="71774"/>
                </a:lnTo>
                <a:lnTo>
                  <a:pt x="805427" y="80785"/>
                </a:lnTo>
                <a:lnTo>
                  <a:pt x="789053" y="84089"/>
                </a:lnTo>
                <a:close/>
              </a:path>
              <a:path w="2828925" h="2344420">
                <a:moveTo>
                  <a:pt x="789053" y="334688"/>
                </a:moveTo>
                <a:lnTo>
                  <a:pt x="772677" y="331384"/>
                </a:lnTo>
                <a:lnTo>
                  <a:pt x="759305" y="322373"/>
                </a:lnTo>
                <a:lnTo>
                  <a:pt x="750289" y="309009"/>
                </a:lnTo>
                <a:lnTo>
                  <a:pt x="746983" y="292643"/>
                </a:lnTo>
                <a:lnTo>
                  <a:pt x="750289" y="276277"/>
                </a:lnTo>
                <a:lnTo>
                  <a:pt x="759305" y="262913"/>
                </a:lnTo>
                <a:lnTo>
                  <a:pt x="772677" y="253902"/>
                </a:lnTo>
                <a:lnTo>
                  <a:pt x="789053" y="250598"/>
                </a:lnTo>
                <a:lnTo>
                  <a:pt x="805427" y="253902"/>
                </a:lnTo>
                <a:lnTo>
                  <a:pt x="818800" y="262913"/>
                </a:lnTo>
                <a:lnTo>
                  <a:pt x="827815" y="276277"/>
                </a:lnTo>
                <a:lnTo>
                  <a:pt x="831122" y="292643"/>
                </a:lnTo>
                <a:lnTo>
                  <a:pt x="827815" y="309009"/>
                </a:lnTo>
                <a:lnTo>
                  <a:pt x="818800" y="322373"/>
                </a:lnTo>
                <a:lnTo>
                  <a:pt x="805427" y="331384"/>
                </a:lnTo>
                <a:lnTo>
                  <a:pt x="789053" y="334688"/>
                </a:lnTo>
                <a:close/>
              </a:path>
              <a:path w="2828925" h="2344420">
                <a:moveTo>
                  <a:pt x="1290541" y="84089"/>
                </a:moveTo>
                <a:lnTo>
                  <a:pt x="1274167" y="80785"/>
                </a:lnTo>
                <a:lnTo>
                  <a:pt x="1260794" y="71774"/>
                </a:lnTo>
                <a:lnTo>
                  <a:pt x="1251778" y="58410"/>
                </a:lnTo>
                <a:lnTo>
                  <a:pt x="1248472" y="42044"/>
                </a:lnTo>
                <a:lnTo>
                  <a:pt x="1251778" y="25678"/>
                </a:lnTo>
                <a:lnTo>
                  <a:pt x="1260794" y="12314"/>
                </a:lnTo>
                <a:lnTo>
                  <a:pt x="1274167" y="3303"/>
                </a:lnTo>
                <a:lnTo>
                  <a:pt x="1290541" y="0"/>
                </a:lnTo>
                <a:lnTo>
                  <a:pt x="1306916" y="3303"/>
                </a:lnTo>
                <a:lnTo>
                  <a:pt x="1320289" y="12314"/>
                </a:lnTo>
                <a:lnTo>
                  <a:pt x="1329304" y="25678"/>
                </a:lnTo>
                <a:lnTo>
                  <a:pt x="1332611" y="42044"/>
                </a:lnTo>
                <a:lnTo>
                  <a:pt x="1329305" y="58410"/>
                </a:lnTo>
                <a:lnTo>
                  <a:pt x="1320289" y="71774"/>
                </a:lnTo>
                <a:lnTo>
                  <a:pt x="1306917" y="80785"/>
                </a:lnTo>
                <a:lnTo>
                  <a:pt x="1290541" y="84089"/>
                </a:lnTo>
                <a:close/>
              </a:path>
              <a:path w="2828925" h="2344420">
                <a:moveTo>
                  <a:pt x="1039797" y="84089"/>
                </a:moveTo>
                <a:lnTo>
                  <a:pt x="1023421" y="80785"/>
                </a:lnTo>
                <a:lnTo>
                  <a:pt x="1010049" y="71774"/>
                </a:lnTo>
                <a:lnTo>
                  <a:pt x="1001034" y="58410"/>
                </a:lnTo>
                <a:lnTo>
                  <a:pt x="997728" y="42044"/>
                </a:lnTo>
                <a:lnTo>
                  <a:pt x="1001034" y="25678"/>
                </a:lnTo>
                <a:lnTo>
                  <a:pt x="1010049" y="12314"/>
                </a:lnTo>
                <a:lnTo>
                  <a:pt x="1023421" y="3303"/>
                </a:lnTo>
                <a:lnTo>
                  <a:pt x="1039797" y="0"/>
                </a:lnTo>
                <a:lnTo>
                  <a:pt x="1056171" y="3303"/>
                </a:lnTo>
                <a:lnTo>
                  <a:pt x="1069544" y="12314"/>
                </a:lnTo>
                <a:lnTo>
                  <a:pt x="1078560" y="25678"/>
                </a:lnTo>
                <a:lnTo>
                  <a:pt x="1081866" y="42044"/>
                </a:lnTo>
                <a:lnTo>
                  <a:pt x="1078560" y="58410"/>
                </a:lnTo>
                <a:lnTo>
                  <a:pt x="1069544" y="71774"/>
                </a:lnTo>
                <a:lnTo>
                  <a:pt x="1056172" y="80785"/>
                </a:lnTo>
                <a:lnTo>
                  <a:pt x="1039797" y="84089"/>
                </a:lnTo>
                <a:close/>
              </a:path>
              <a:path w="2828925" h="2344420">
                <a:moveTo>
                  <a:pt x="1290541" y="835886"/>
                </a:moveTo>
                <a:lnTo>
                  <a:pt x="1274166" y="832582"/>
                </a:lnTo>
                <a:lnTo>
                  <a:pt x="1260794" y="823572"/>
                </a:lnTo>
                <a:lnTo>
                  <a:pt x="1251778" y="810208"/>
                </a:lnTo>
                <a:lnTo>
                  <a:pt x="1248472" y="793843"/>
                </a:lnTo>
                <a:lnTo>
                  <a:pt x="1251778" y="777477"/>
                </a:lnTo>
                <a:lnTo>
                  <a:pt x="1260794" y="764113"/>
                </a:lnTo>
                <a:lnTo>
                  <a:pt x="1274167" y="755103"/>
                </a:lnTo>
                <a:lnTo>
                  <a:pt x="1290541" y="751799"/>
                </a:lnTo>
                <a:lnTo>
                  <a:pt x="1306916" y="755103"/>
                </a:lnTo>
                <a:lnTo>
                  <a:pt x="1320289" y="764113"/>
                </a:lnTo>
                <a:lnTo>
                  <a:pt x="1329304" y="777477"/>
                </a:lnTo>
                <a:lnTo>
                  <a:pt x="1332611" y="793843"/>
                </a:lnTo>
                <a:lnTo>
                  <a:pt x="1329305" y="810208"/>
                </a:lnTo>
                <a:lnTo>
                  <a:pt x="1320289" y="823572"/>
                </a:lnTo>
                <a:lnTo>
                  <a:pt x="1306917" y="832582"/>
                </a:lnTo>
                <a:lnTo>
                  <a:pt x="1290541" y="835886"/>
                </a:lnTo>
                <a:close/>
              </a:path>
              <a:path w="2828925" h="2344420">
                <a:moveTo>
                  <a:pt x="1039797" y="1086487"/>
                </a:moveTo>
                <a:lnTo>
                  <a:pt x="1023421" y="1083183"/>
                </a:lnTo>
                <a:lnTo>
                  <a:pt x="1010049" y="1074173"/>
                </a:lnTo>
                <a:lnTo>
                  <a:pt x="1001034" y="1060808"/>
                </a:lnTo>
                <a:lnTo>
                  <a:pt x="997728" y="1044443"/>
                </a:lnTo>
                <a:lnTo>
                  <a:pt x="1001034" y="1028076"/>
                </a:lnTo>
                <a:lnTo>
                  <a:pt x="1010049" y="1014712"/>
                </a:lnTo>
                <a:lnTo>
                  <a:pt x="1023421" y="1005702"/>
                </a:lnTo>
                <a:lnTo>
                  <a:pt x="1039797" y="1002398"/>
                </a:lnTo>
                <a:lnTo>
                  <a:pt x="1056171" y="1005702"/>
                </a:lnTo>
                <a:lnTo>
                  <a:pt x="1069544" y="1014712"/>
                </a:lnTo>
                <a:lnTo>
                  <a:pt x="1078560" y="1028076"/>
                </a:lnTo>
                <a:lnTo>
                  <a:pt x="1081866" y="1044443"/>
                </a:lnTo>
                <a:lnTo>
                  <a:pt x="1078560" y="1060808"/>
                </a:lnTo>
                <a:lnTo>
                  <a:pt x="1069544" y="1074173"/>
                </a:lnTo>
                <a:lnTo>
                  <a:pt x="1056172" y="1083183"/>
                </a:lnTo>
                <a:lnTo>
                  <a:pt x="1039797" y="1086487"/>
                </a:lnTo>
                <a:close/>
              </a:path>
              <a:path w="2828925" h="2344420">
                <a:moveTo>
                  <a:pt x="789053" y="1086487"/>
                </a:moveTo>
                <a:lnTo>
                  <a:pt x="772677" y="1083183"/>
                </a:lnTo>
                <a:lnTo>
                  <a:pt x="759305" y="1074173"/>
                </a:lnTo>
                <a:lnTo>
                  <a:pt x="750289" y="1060808"/>
                </a:lnTo>
                <a:lnTo>
                  <a:pt x="746983" y="1044443"/>
                </a:lnTo>
                <a:lnTo>
                  <a:pt x="750289" y="1028076"/>
                </a:lnTo>
                <a:lnTo>
                  <a:pt x="759305" y="1014712"/>
                </a:lnTo>
                <a:lnTo>
                  <a:pt x="772677" y="1005702"/>
                </a:lnTo>
                <a:lnTo>
                  <a:pt x="789053" y="1002398"/>
                </a:lnTo>
                <a:lnTo>
                  <a:pt x="805427" y="1005702"/>
                </a:lnTo>
                <a:lnTo>
                  <a:pt x="818799" y="1014712"/>
                </a:lnTo>
                <a:lnTo>
                  <a:pt x="827815" y="1028076"/>
                </a:lnTo>
                <a:lnTo>
                  <a:pt x="831122" y="1044443"/>
                </a:lnTo>
                <a:lnTo>
                  <a:pt x="827815" y="1060808"/>
                </a:lnTo>
                <a:lnTo>
                  <a:pt x="818800" y="1074173"/>
                </a:lnTo>
                <a:lnTo>
                  <a:pt x="805427" y="1083183"/>
                </a:lnTo>
                <a:lnTo>
                  <a:pt x="789053" y="1086487"/>
                </a:lnTo>
                <a:close/>
              </a:path>
              <a:path w="2828925" h="2344420">
                <a:moveTo>
                  <a:pt x="1290541" y="1086487"/>
                </a:moveTo>
                <a:lnTo>
                  <a:pt x="1274167" y="1083183"/>
                </a:lnTo>
                <a:lnTo>
                  <a:pt x="1260794" y="1074173"/>
                </a:lnTo>
                <a:lnTo>
                  <a:pt x="1251778" y="1060808"/>
                </a:lnTo>
                <a:lnTo>
                  <a:pt x="1248472" y="1044443"/>
                </a:lnTo>
                <a:lnTo>
                  <a:pt x="1251778" y="1028076"/>
                </a:lnTo>
                <a:lnTo>
                  <a:pt x="1260794" y="1014712"/>
                </a:lnTo>
                <a:lnTo>
                  <a:pt x="1274167" y="1005702"/>
                </a:lnTo>
                <a:lnTo>
                  <a:pt x="1290541" y="1002398"/>
                </a:lnTo>
                <a:lnTo>
                  <a:pt x="1306916" y="1005702"/>
                </a:lnTo>
                <a:lnTo>
                  <a:pt x="1320289" y="1014712"/>
                </a:lnTo>
                <a:lnTo>
                  <a:pt x="1329304" y="1028076"/>
                </a:lnTo>
                <a:lnTo>
                  <a:pt x="1332611" y="1044443"/>
                </a:lnTo>
                <a:lnTo>
                  <a:pt x="1329305" y="1060808"/>
                </a:lnTo>
                <a:lnTo>
                  <a:pt x="1320289" y="1074173"/>
                </a:lnTo>
                <a:lnTo>
                  <a:pt x="1306917" y="1083183"/>
                </a:lnTo>
                <a:lnTo>
                  <a:pt x="1290541" y="1086487"/>
                </a:lnTo>
                <a:close/>
              </a:path>
              <a:path w="2828925" h="2344420">
                <a:moveTo>
                  <a:pt x="1789011" y="585287"/>
                </a:moveTo>
                <a:lnTo>
                  <a:pt x="1772636" y="581983"/>
                </a:lnTo>
                <a:lnTo>
                  <a:pt x="1759264" y="572972"/>
                </a:lnTo>
                <a:lnTo>
                  <a:pt x="1750248" y="559608"/>
                </a:lnTo>
                <a:lnTo>
                  <a:pt x="1746942" y="543242"/>
                </a:lnTo>
                <a:lnTo>
                  <a:pt x="1750248" y="526877"/>
                </a:lnTo>
                <a:lnTo>
                  <a:pt x="1759264" y="513513"/>
                </a:lnTo>
                <a:lnTo>
                  <a:pt x="1772636" y="504502"/>
                </a:lnTo>
                <a:lnTo>
                  <a:pt x="1789011" y="501197"/>
                </a:lnTo>
                <a:lnTo>
                  <a:pt x="1805386" y="504502"/>
                </a:lnTo>
                <a:lnTo>
                  <a:pt x="1818758" y="513513"/>
                </a:lnTo>
                <a:lnTo>
                  <a:pt x="1827774" y="526877"/>
                </a:lnTo>
                <a:lnTo>
                  <a:pt x="1831081" y="543242"/>
                </a:lnTo>
                <a:lnTo>
                  <a:pt x="1827774" y="559608"/>
                </a:lnTo>
                <a:lnTo>
                  <a:pt x="1818758" y="572972"/>
                </a:lnTo>
                <a:lnTo>
                  <a:pt x="1805386" y="581983"/>
                </a:lnTo>
                <a:lnTo>
                  <a:pt x="1789011" y="585287"/>
                </a:lnTo>
                <a:close/>
              </a:path>
              <a:path w="2828925" h="2344420">
                <a:moveTo>
                  <a:pt x="1789011" y="334688"/>
                </a:moveTo>
                <a:lnTo>
                  <a:pt x="1772636" y="331384"/>
                </a:lnTo>
                <a:lnTo>
                  <a:pt x="1759264" y="322373"/>
                </a:lnTo>
                <a:lnTo>
                  <a:pt x="1750248" y="309009"/>
                </a:lnTo>
                <a:lnTo>
                  <a:pt x="1746942" y="292643"/>
                </a:lnTo>
                <a:lnTo>
                  <a:pt x="1750248" y="276277"/>
                </a:lnTo>
                <a:lnTo>
                  <a:pt x="1759264" y="262913"/>
                </a:lnTo>
                <a:lnTo>
                  <a:pt x="1772636" y="253902"/>
                </a:lnTo>
                <a:lnTo>
                  <a:pt x="1789011" y="250598"/>
                </a:lnTo>
                <a:lnTo>
                  <a:pt x="1805386" y="253902"/>
                </a:lnTo>
                <a:lnTo>
                  <a:pt x="1818758" y="262913"/>
                </a:lnTo>
                <a:lnTo>
                  <a:pt x="1827774" y="276277"/>
                </a:lnTo>
                <a:lnTo>
                  <a:pt x="1831081" y="292643"/>
                </a:lnTo>
                <a:lnTo>
                  <a:pt x="1827774" y="309009"/>
                </a:lnTo>
                <a:lnTo>
                  <a:pt x="1818758" y="322373"/>
                </a:lnTo>
                <a:lnTo>
                  <a:pt x="1805386" y="331384"/>
                </a:lnTo>
                <a:lnTo>
                  <a:pt x="1789011" y="334688"/>
                </a:lnTo>
                <a:close/>
              </a:path>
              <a:path w="2828925" h="2344420">
                <a:moveTo>
                  <a:pt x="1789011" y="835886"/>
                </a:moveTo>
                <a:lnTo>
                  <a:pt x="1772636" y="832582"/>
                </a:lnTo>
                <a:lnTo>
                  <a:pt x="1759263" y="823572"/>
                </a:lnTo>
                <a:lnTo>
                  <a:pt x="1750248" y="810208"/>
                </a:lnTo>
                <a:lnTo>
                  <a:pt x="1746942" y="793843"/>
                </a:lnTo>
                <a:lnTo>
                  <a:pt x="1750248" y="777477"/>
                </a:lnTo>
                <a:lnTo>
                  <a:pt x="1759264" y="764113"/>
                </a:lnTo>
                <a:lnTo>
                  <a:pt x="1772636" y="755103"/>
                </a:lnTo>
                <a:lnTo>
                  <a:pt x="1789011" y="751799"/>
                </a:lnTo>
                <a:lnTo>
                  <a:pt x="1805386" y="755103"/>
                </a:lnTo>
                <a:lnTo>
                  <a:pt x="1818758" y="764113"/>
                </a:lnTo>
                <a:lnTo>
                  <a:pt x="1827774" y="777477"/>
                </a:lnTo>
                <a:lnTo>
                  <a:pt x="1831081" y="793843"/>
                </a:lnTo>
                <a:lnTo>
                  <a:pt x="1827774" y="810208"/>
                </a:lnTo>
                <a:lnTo>
                  <a:pt x="1818758" y="823572"/>
                </a:lnTo>
                <a:lnTo>
                  <a:pt x="1805386" y="832582"/>
                </a:lnTo>
                <a:lnTo>
                  <a:pt x="1789011" y="835886"/>
                </a:lnTo>
                <a:close/>
              </a:path>
              <a:path w="2828925" h="2344420">
                <a:moveTo>
                  <a:pt x="2039755" y="334688"/>
                </a:moveTo>
                <a:lnTo>
                  <a:pt x="2023380" y="331384"/>
                </a:lnTo>
                <a:lnTo>
                  <a:pt x="2010008" y="322373"/>
                </a:lnTo>
                <a:lnTo>
                  <a:pt x="2000992" y="309009"/>
                </a:lnTo>
                <a:lnTo>
                  <a:pt x="1997686" y="292643"/>
                </a:lnTo>
                <a:lnTo>
                  <a:pt x="2000992" y="276277"/>
                </a:lnTo>
                <a:lnTo>
                  <a:pt x="2010009" y="262913"/>
                </a:lnTo>
                <a:lnTo>
                  <a:pt x="2023381" y="253902"/>
                </a:lnTo>
                <a:lnTo>
                  <a:pt x="2039755" y="250598"/>
                </a:lnTo>
                <a:lnTo>
                  <a:pt x="2056131" y="253902"/>
                </a:lnTo>
                <a:lnTo>
                  <a:pt x="2069503" y="262913"/>
                </a:lnTo>
                <a:lnTo>
                  <a:pt x="2078518" y="276277"/>
                </a:lnTo>
                <a:lnTo>
                  <a:pt x="2081824" y="292643"/>
                </a:lnTo>
                <a:lnTo>
                  <a:pt x="2078518" y="309009"/>
                </a:lnTo>
                <a:lnTo>
                  <a:pt x="2069503" y="322373"/>
                </a:lnTo>
                <a:lnTo>
                  <a:pt x="2056131" y="331384"/>
                </a:lnTo>
                <a:lnTo>
                  <a:pt x="2039755" y="334688"/>
                </a:lnTo>
                <a:close/>
              </a:path>
              <a:path w="2828925" h="2344420">
                <a:moveTo>
                  <a:pt x="1538267" y="585287"/>
                </a:moveTo>
                <a:lnTo>
                  <a:pt x="1521891" y="581983"/>
                </a:lnTo>
                <a:lnTo>
                  <a:pt x="1508519" y="572972"/>
                </a:lnTo>
                <a:lnTo>
                  <a:pt x="1499504" y="559608"/>
                </a:lnTo>
                <a:lnTo>
                  <a:pt x="1496198" y="543242"/>
                </a:lnTo>
                <a:lnTo>
                  <a:pt x="1499504" y="526877"/>
                </a:lnTo>
                <a:lnTo>
                  <a:pt x="1508519" y="513513"/>
                </a:lnTo>
                <a:lnTo>
                  <a:pt x="1521891" y="504502"/>
                </a:lnTo>
                <a:lnTo>
                  <a:pt x="1538267" y="501197"/>
                </a:lnTo>
                <a:lnTo>
                  <a:pt x="1554642" y="504502"/>
                </a:lnTo>
                <a:lnTo>
                  <a:pt x="1568014" y="513513"/>
                </a:lnTo>
                <a:lnTo>
                  <a:pt x="1577030" y="526877"/>
                </a:lnTo>
                <a:lnTo>
                  <a:pt x="1580336" y="543242"/>
                </a:lnTo>
                <a:lnTo>
                  <a:pt x="1577030" y="559608"/>
                </a:lnTo>
                <a:lnTo>
                  <a:pt x="1568014" y="572972"/>
                </a:lnTo>
                <a:lnTo>
                  <a:pt x="1554641" y="581983"/>
                </a:lnTo>
                <a:lnTo>
                  <a:pt x="1538267" y="585287"/>
                </a:lnTo>
                <a:close/>
              </a:path>
              <a:path w="2828925" h="2344420">
                <a:moveTo>
                  <a:pt x="1538267" y="835886"/>
                </a:moveTo>
                <a:lnTo>
                  <a:pt x="1521891" y="832582"/>
                </a:lnTo>
                <a:lnTo>
                  <a:pt x="1508519" y="823572"/>
                </a:lnTo>
                <a:lnTo>
                  <a:pt x="1499504" y="810208"/>
                </a:lnTo>
                <a:lnTo>
                  <a:pt x="1496198" y="793843"/>
                </a:lnTo>
                <a:lnTo>
                  <a:pt x="1499504" y="777477"/>
                </a:lnTo>
                <a:lnTo>
                  <a:pt x="1508519" y="764113"/>
                </a:lnTo>
                <a:lnTo>
                  <a:pt x="1521891" y="755103"/>
                </a:lnTo>
                <a:lnTo>
                  <a:pt x="1538267" y="751799"/>
                </a:lnTo>
                <a:lnTo>
                  <a:pt x="1554641" y="755103"/>
                </a:lnTo>
                <a:lnTo>
                  <a:pt x="1568014" y="764113"/>
                </a:lnTo>
                <a:lnTo>
                  <a:pt x="1577030" y="777477"/>
                </a:lnTo>
                <a:lnTo>
                  <a:pt x="1580336" y="793843"/>
                </a:lnTo>
                <a:lnTo>
                  <a:pt x="1577030" y="810208"/>
                </a:lnTo>
                <a:lnTo>
                  <a:pt x="1568014" y="823572"/>
                </a:lnTo>
                <a:lnTo>
                  <a:pt x="1554641" y="832582"/>
                </a:lnTo>
                <a:lnTo>
                  <a:pt x="1538267" y="835886"/>
                </a:lnTo>
                <a:close/>
              </a:path>
              <a:path w="2828925" h="2344420">
                <a:moveTo>
                  <a:pt x="2039755" y="585287"/>
                </a:moveTo>
                <a:lnTo>
                  <a:pt x="2023380" y="581983"/>
                </a:lnTo>
                <a:lnTo>
                  <a:pt x="2010008" y="572972"/>
                </a:lnTo>
                <a:lnTo>
                  <a:pt x="2000992" y="559608"/>
                </a:lnTo>
                <a:lnTo>
                  <a:pt x="1997686" y="543242"/>
                </a:lnTo>
                <a:lnTo>
                  <a:pt x="2000992" y="526877"/>
                </a:lnTo>
                <a:lnTo>
                  <a:pt x="2010008" y="513513"/>
                </a:lnTo>
                <a:lnTo>
                  <a:pt x="2023381" y="504502"/>
                </a:lnTo>
                <a:lnTo>
                  <a:pt x="2039755" y="501197"/>
                </a:lnTo>
                <a:lnTo>
                  <a:pt x="2056131" y="504502"/>
                </a:lnTo>
                <a:lnTo>
                  <a:pt x="2069503" y="513513"/>
                </a:lnTo>
                <a:lnTo>
                  <a:pt x="2078518" y="526877"/>
                </a:lnTo>
                <a:lnTo>
                  <a:pt x="2081824" y="543242"/>
                </a:lnTo>
                <a:lnTo>
                  <a:pt x="2078518" y="559608"/>
                </a:lnTo>
                <a:lnTo>
                  <a:pt x="2069503" y="572972"/>
                </a:lnTo>
                <a:lnTo>
                  <a:pt x="2056131" y="581983"/>
                </a:lnTo>
                <a:lnTo>
                  <a:pt x="2039755" y="585287"/>
                </a:lnTo>
                <a:close/>
              </a:path>
              <a:path w="2828925" h="2344420">
                <a:moveTo>
                  <a:pt x="1538267" y="84089"/>
                </a:moveTo>
                <a:lnTo>
                  <a:pt x="1521891" y="80785"/>
                </a:lnTo>
                <a:lnTo>
                  <a:pt x="1508519" y="71774"/>
                </a:lnTo>
                <a:lnTo>
                  <a:pt x="1499504" y="58410"/>
                </a:lnTo>
                <a:lnTo>
                  <a:pt x="1496198" y="42044"/>
                </a:lnTo>
                <a:lnTo>
                  <a:pt x="1499504" y="25678"/>
                </a:lnTo>
                <a:lnTo>
                  <a:pt x="1508519" y="12314"/>
                </a:lnTo>
                <a:lnTo>
                  <a:pt x="1521891" y="3303"/>
                </a:lnTo>
                <a:lnTo>
                  <a:pt x="1538267" y="0"/>
                </a:lnTo>
                <a:lnTo>
                  <a:pt x="1554641" y="3303"/>
                </a:lnTo>
                <a:lnTo>
                  <a:pt x="1568014" y="12314"/>
                </a:lnTo>
                <a:lnTo>
                  <a:pt x="1577030" y="25678"/>
                </a:lnTo>
                <a:lnTo>
                  <a:pt x="1580336" y="42044"/>
                </a:lnTo>
                <a:lnTo>
                  <a:pt x="1577030" y="58410"/>
                </a:lnTo>
                <a:lnTo>
                  <a:pt x="1568014" y="71774"/>
                </a:lnTo>
                <a:lnTo>
                  <a:pt x="1554641" y="80785"/>
                </a:lnTo>
                <a:lnTo>
                  <a:pt x="1538267" y="84089"/>
                </a:lnTo>
                <a:close/>
              </a:path>
              <a:path w="2828925" h="2344420">
                <a:moveTo>
                  <a:pt x="1538267" y="334688"/>
                </a:moveTo>
                <a:lnTo>
                  <a:pt x="1521891" y="331384"/>
                </a:lnTo>
                <a:lnTo>
                  <a:pt x="1508519" y="322373"/>
                </a:lnTo>
                <a:lnTo>
                  <a:pt x="1499504" y="309009"/>
                </a:lnTo>
                <a:lnTo>
                  <a:pt x="1496198" y="292643"/>
                </a:lnTo>
                <a:lnTo>
                  <a:pt x="1499504" y="276277"/>
                </a:lnTo>
                <a:lnTo>
                  <a:pt x="1508519" y="262913"/>
                </a:lnTo>
                <a:lnTo>
                  <a:pt x="1521892" y="253902"/>
                </a:lnTo>
                <a:lnTo>
                  <a:pt x="1538267" y="250598"/>
                </a:lnTo>
                <a:lnTo>
                  <a:pt x="1554642" y="253902"/>
                </a:lnTo>
                <a:lnTo>
                  <a:pt x="1568014" y="262913"/>
                </a:lnTo>
                <a:lnTo>
                  <a:pt x="1577030" y="276277"/>
                </a:lnTo>
                <a:lnTo>
                  <a:pt x="1580336" y="292643"/>
                </a:lnTo>
                <a:lnTo>
                  <a:pt x="1577030" y="309009"/>
                </a:lnTo>
                <a:lnTo>
                  <a:pt x="1568014" y="322373"/>
                </a:lnTo>
                <a:lnTo>
                  <a:pt x="1554641" y="331384"/>
                </a:lnTo>
                <a:lnTo>
                  <a:pt x="1538267" y="334688"/>
                </a:lnTo>
                <a:close/>
              </a:path>
              <a:path w="2828925" h="2344420">
                <a:moveTo>
                  <a:pt x="2039755" y="84089"/>
                </a:moveTo>
                <a:lnTo>
                  <a:pt x="2023380" y="80785"/>
                </a:lnTo>
                <a:lnTo>
                  <a:pt x="2010008" y="71774"/>
                </a:lnTo>
                <a:lnTo>
                  <a:pt x="2000992" y="58410"/>
                </a:lnTo>
                <a:lnTo>
                  <a:pt x="1997686" y="42044"/>
                </a:lnTo>
                <a:lnTo>
                  <a:pt x="2000992" y="25678"/>
                </a:lnTo>
                <a:lnTo>
                  <a:pt x="2010008" y="12314"/>
                </a:lnTo>
                <a:lnTo>
                  <a:pt x="2023381" y="3303"/>
                </a:lnTo>
                <a:lnTo>
                  <a:pt x="2039755" y="0"/>
                </a:lnTo>
                <a:lnTo>
                  <a:pt x="2056130" y="3303"/>
                </a:lnTo>
                <a:lnTo>
                  <a:pt x="2069502" y="12314"/>
                </a:lnTo>
                <a:lnTo>
                  <a:pt x="2078518" y="25678"/>
                </a:lnTo>
                <a:lnTo>
                  <a:pt x="2081824" y="42044"/>
                </a:lnTo>
                <a:lnTo>
                  <a:pt x="2078518" y="58410"/>
                </a:lnTo>
                <a:lnTo>
                  <a:pt x="2069503" y="71774"/>
                </a:lnTo>
                <a:lnTo>
                  <a:pt x="2056131" y="80785"/>
                </a:lnTo>
                <a:lnTo>
                  <a:pt x="2039755" y="84089"/>
                </a:lnTo>
                <a:close/>
              </a:path>
              <a:path w="2828925" h="2344420">
                <a:moveTo>
                  <a:pt x="1789011" y="84089"/>
                </a:moveTo>
                <a:lnTo>
                  <a:pt x="1772636" y="80785"/>
                </a:lnTo>
                <a:lnTo>
                  <a:pt x="1759264" y="71774"/>
                </a:lnTo>
                <a:lnTo>
                  <a:pt x="1750248" y="58410"/>
                </a:lnTo>
                <a:lnTo>
                  <a:pt x="1746942" y="42044"/>
                </a:lnTo>
                <a:lnTo>
                  <a:pt x="1750248" y="25678"/>
                </a:lnTo>
                <a:lnTo>
                  <a:pt x="1759264" y="12314"/>
                </a:lnTo>
                <a:lnTo>
                  <a:pt x="1772636" y="3303"/>
                </a:lnTo>
                <a:lnTo>
                  <a:pt x="1789011" y="0"/>
                </a:lnTo>
                <a:lnTo>
                  <a:pt x="1805386" y="3303"/>
                </a:lnTo>
                <a:lnTo>
                  <a:pt x="1818758" y="12314"/>
                </a:lnTo>
                <a:lnTo>
                  <a:pt x="1827774" y="25678"/>
                </a:lnTo>
                <a:lnTo>
                  <a:pt x="1831081" y="42044"/>
                </a:lnTo>
                <a:lnTo>
                  <a:pt x="1827774" y="58410"/>
                </a:lnTo>
                <a:lnTo>
                  <a:pt x="1818758" y="71774"/>
                </a:lnTo>
                <a:lnTo>
                  <a:pt x="1805386" y="80785"/>
                </a:lnTo>
                <a:lnTo>
                  <a:pt x="1789011" y="84089"/>
                </a:lnTo>
                <a:close/>
              </a:path>
              <a:path w="2828925" h="2344420">
                <a:moveTo>
                  <a:pt x="2039755" y="835886"/>
                </a:moveTo>
                <a:lnTo>
                  <a:pt x="2023380" y="832582"/>
                </a:lnTo>
                <a:lnTo>
                  <a:pt x="2010008" y="823572"/>
                </a:lnTo>
                <a:lnTo>
                  <a:pt x="2000992" y="810208"/>
                </a:lnTo>
                <a:lnTo>
                  <a:pt x="1997686" y="793843"/>
                </a:lnTo>
                <a:lnTo>
                  <a:pt x="2000992" y="777477"/>
                </a:lnTo>
                <a:lnTo>
                  <a:pt x="2010008" y="764113"/>
                </a:lnTo>
                <a:lnTo>
                  <a:pt x="2023381" y="755103"/>
                </a:lnTo>
                <a:lnTo>
                  <a:pt x="2039755" y="751799"/>
                </a:lnTo>
                <a:lnTo>
                  <a:pt x="2056130" y="755103"/>
                </a:lnTo>
                <a:lnTo>
                  <a:pt x="2069502" y="764113"/>
                </a:lnTo>
                <a:lnTo>
                  <a:pt x="2078518" y="777477"/>
                </a:lnTo>
                <a:lnTo>
                  <a:pt x="2081824" y="793843"/>
                </a:lnTo>
                <a:lnTo>
                  <a:pt x="2078518" y="810208"/>
                </a:lnTo>
                <a:lnTo>
                  <a:pt x="2069503" y="823572"/>
                </a:lnTo>
                <a:lnTo>
                  <a:pt x="2056131" y="832582"/>
                </a:lnTo>
                <a:lnTo>
                  <a:pt x="2039755" y="835886"/>
                </a:lnTo>
                <a:close/>
              </a:path>
              <a:path w="2828925" h="2344420">
                <a:moveTo>
                  <a:pt x="1789011" y="1086487"/>
                </a:moveTo>
                <a:lnTo>
                  <a:pt x="1772636" y="1083183"/>
                </a:lnTo>
                <a:lnTo>
                  <a:pt x="1759264" y="1074173"/>
                </a:lnTo>
                <a:lnTo>
                  <a:pt x="1750248" y="1060808"/>
                </a:lnTo>
                <a:lnTo>
                  <a:pt x="1746942" y="1044443"/>
                </a:lnTo>
                <a:lnTo>
                  <a:pt x="1750248" y="1028076"/>
                </a:lnTo>
                <a:lnTo>
                  <a:pt x="1759264" y="1014712"/>
                </a:lnTo>
                <a:lnTo>
                  <a:pt x="1772636" y="1005702"/>
                </a:lnTo>
                <a:lnTo>
                  <a:pt x="1789011" y="1002398"/>
                </a:lnTo>
                <a:lnTo>
                  <a:pt x="1805386" y="1005702"/>
                </a:lnTo>
                <a:lnTo>
                  <a:pt x="1818758" y="1014712"/>
                </a:lnTo>
                <a:lnTo>
                  <a:pt x="1827774" y="1028076"/>
                </a:lnTo>
                <a:lnTo>
                  <a:pt x="1831081" y="1044443"/>
                </a:lnTo>
                <a:lnTo>
                  <a:pt x="1827774" y="1060808"/>
                </a:lnTo>
                <a:lnTo>
                  <a:pt x="1818758" y="1074173"/>
                </a:lnTo>
                <a:lnTo>
                  <a:pt x="1805386" y="1083183"/>
                </a:lnTo>
                <a:lnTo>
                  <a:pt x="1789011" y="1086487"/>
                </a:lnTo>
                <a:close/>
              </a:path>
              <a:path w="2828925" h="2344420">
                <a:moveTo>
                  <a:pt x="1538267" y="1086487"/>
                </a:moveTo>
                <a:lnTo>
                  <a:pt x="1521891" y="1083183"/>
                </a:lnTo>
                <a:lnTo>
                  <a:pt x="1508519" y="1074173"/>
                </a:lnTo>
                <a:lnTo>
                  <a:pt x="1499504" y="1060808"/>
                </a:lnTo>
                <a:lnTo>
                  <a:pt x="1496198" y="1044443"/>
                </a:lnTo>
                <a:lnTo>
                  <a:pt x="1499504" y="1028076"/>
                </a:lnTo>
                <a:lnTo>
                  <a:pt x="1508519" y="1014712"/>
                </a:lnTo>
                <a:lnTo>
                  <a:pt x="1521891" y="1005702"/>
                </a:lnTo>
                <a:lnTo>
                  <a:pt x="1538267" y="1002398"/>
                </a:lnTo>
                <a:lnTo>
                  <a:pt x="1554641" y="1005702"/>
                </a:lnTo>
                <a:lnTo>
                  <a:pt x="1568014" y="1014712"/>
                </a:lnTo>
                <a:lnTo>
                  <a:pt x="1577030" y="1028076"/>
                </a:lnTo>
                <a:lnTo>
                  <a:pt x="1580336" y="1044443"/>
                </a:lnTo>
                <a:lnTo>
                  <a:pt x="1577030" y="1060808"/>
                </a:lnTo>
                <a:lnTo>
                  <a:pt x="1568014" y="1074173"/>
                </a:lnTo>
                <a:lnTo>
                  <a:pt x="1554641" y="1083183"/>
                </a:lnTo>
                <a:lnTo>
                  <a:pt x="1538267" y="1086487"/>
                </a:lnTo>
                <a:close/>
              </a:path>
              <a:path w="2828925" h="2344420">
                <a:moveTo>
                  <a:pt x="2039755" y="1086487"/>
                </a:moveTo>
                <a:lnTo>
                  <a:pt x="2023380" y="1083183"/>
                </a:lnTo>
                <a:lnTo>
                  <a:pt x="2010008" y="1074173"/>
                </a:lnTo>
                <a:lnTo>
                  <a:pt x="2000992" y="1060808"/>
                </a:lnTo>
                <a:lnTo>
                  <a:pt x="1997686" y="1044443"/>
                </a:lnTo>
                <a:lnTo>
                  <a:pt x="2000992" y="1028076"/>
                </a:lnTo>
                <a:lnTo>
                  <a:pt x="2010008" y="1014712"/>
                </a:lnTo>
                <a:lnTo>
                  <a:pt x="2023381" y="1005702"/>
                </a:lnTo>
                <a:lnTo>
                  <a:pt x="2039755" y="1002398"/>
                </a:lnTo>
                <a:lnTo>
                  <a:pt x="2056130" y="1005702"/>
                </a:lnTo>
                <a:lnTo>
                  <a:pt x="2069502" y="1014712"/>
                </a:lnTo>
                <a:lnTo>
                  <a:pt x="2078518" y="1028076"/>
                </a:lnTo>
                <a:lnTo>
                  <a:pt x="2081824" y="1044443"/>
                </a:lnTo>
                <a:lnTo>
                  <a:pt x="2078518" y="1060808"/>
                </a:lnTo>
                <a:lnTo>
                  <a:pt x="2069503" y="1074173"/>
                </a:lnTo>
                <a:lnTo>
                  <a:pt x="2056131" y="1083183"/>
                </a:lnTo>
                <a:lnTo>
                  <a:pt x="2039755" y="1086487"/>
                </a:lnTo>
                <a:close/>
              </a:path>
              <a:path w="2828925" h="2344420">
                <a:moveTo>
                  <a:pt x="2535995" y="585287"/>
                </a:moveTo>
                <a:lnTo>
                  <a:pt x="2519619" y="581983"/>
                </a:lnTo>
                <a:lnTo>
                  <a:pt x="2506247" y="572972"/>
                </a:lnTo>
                <a:lnTo>
                  <a:pt x="2497231" y="559608"/>
                </a:lnTo>
                <a:lnTo>
                  <a:pt x="2493925" y="543242"/>
                </a:lnTo>
                <a:lnTo>
                  <a:pt x="2497231" y="526877"/>
                </a:lnTo>
                <a:lnTo>
                  <a:pt x="2506247" y="513513"/>
                </a:lnTo>
                <a:lnTo>
                  <a:pt x="2519619" y="504502"/>
                </a:lnTo>
                <a:lnTo>
                  <a:pt x="2535995" y="501197"/>
                </a:lnTo>
                <a:lnTo>
                  <a:pt x="2552369" y="504502"/>
                </a:lnTo>
                <a:lnTo>
                  <a:pt x="2565742" y="513513"/>
                </a:lnTo>
                <a:lnTo>
                  <a:pt x="2574758" y="526877"/>
                </a:lnTo>
                <a:lnTo>
                  <a:pt x="2578064" y="543242"/>
                </a:lnTo>
                <a:lnTo>
                  <a:pt x="2574758" y="559608"/>
                </a:lnTo>
                <a:lnTo>
                  <a:pt x="2565741" y="572972"/>
                </a:lnTo>
                <a:lnTo>
                  <a:pt x="2552369" y="581983"/>
                </a:lnTo>
                <a:lnTo>
                  <a:pt x="2535995" y="585287"/>
                </a:lnTo>
                <a:close/>
              </a:path>
              <a:path w="2828925" h="2344420">
                <a:moveTo>
                  <a:pt x="2535995" y="334688"/>
                </a:moveTo>
                <a:lnTo>
                  <a:pt x="2519619" y="331384"/>
                </a:lnTo>
                <a:lnTo>
                  <a:pt x="2506247" y="322373"/>
                </a:lnTo>
                <a:lnTo>
                  <a:pt x="2497231" y="309009"/>
                </a:lnTo>
                <a:lnTo>
                  <a:pt x="2493925" y="292643"/>
                </a:lnTo>
                <a:lnTo>
                  <a:pt x="2497232" y="276277"/>
                </a:lnTo>
                <a:lnTo>
                  <a:pt x="2506247" y="262913"/>
                </a:lnTo>
                <a:lnTo>
                  <a:pt x="2519620" y="253902"/>
                </a:lnTo>
                <a:lnTo>
                  <a:pt x="2535995" y="250598"/>
                </a:lnTo>
                <a:lnTo>
                  <a:pt x="2552369" y="253902"/>
                </a:lnTo>
                <a:lnTo>
                  <a:pt x="2565742" y="262913"/>
                </a:lnTo>
                <a:lnTo>
                  <a:pt x="2574758" y="276277"/>
                </a:lnTo>
                <a:lnTo>
                  <a:pt x="2578064" y="292643"/>
                </a:lnTo>
                <a:lnTo>
                  <a:pt x="2574758" y="309009"/>
                </a:lnTo>
                <a:lnTo>
                  <a:pt x="2565741" y="322373"/>
                </a:lnTo>
                <a:lnTo>
                  <a:pt x="2552369" y="331384"/>
                </a:lnTo>
                <a:lnTo>
                  <a:pt x="2535995" y="334688"/>
                </a:lnTo>
                <a:close/>
              </a:path>
              <a:path w="2828925" h="2344420">
                <a:moveTo>
                  <a:pt x="2535995" y="835886"/>
                </a:moveTo>
                <a:lnTo>
                  <a:pt x="2519619" y="832582"/>
                </a:lnTo>
                <a:lnTo>
                  <a:pt x="2506247" y="823572"/>
                </a:lnTo>
                <a:lnTo>
                  <a:pt x="2497231" y="810208"/>
                </a:lnTo>
                <a:lnTo>
                  <a:pt x="2493925" y="793843"/>
                </a:lnTo>
                <a:lnTo>
                  <a:pt x="2497231" y="777477"/>
                </a:lnTo>
                <a:lnTo>
                  <a:pt x="2506247" y="764113"/>
                </a:lnTo>
                <a:lnTo>
                  <a:pt x="2519619" y="755103"/>
                </a:lnTo>
                <a:lnTo>
                  <a:pt x="2535995" y="751799"/>
                </a:lnTo>
                <a:lnTo>
                  <a:pt x="2552369" y="755103"/>
                </a:lnTo>
                <a:lnTo>
                  <a:pt x="2565741" y="764113"/>
                </a:lnTo>
                <a:lnTo>
                  <a:pt x="2574757" y="777477"/>
                </a:lnTo>
                <a:lnTo>
                  <a:pt x="2578064" y="793843"/>
                </a:lnTo>
                <a:lnTo>
                  <a:pt x="2574758" y="810208"/>
                </a:lnTo>
                <a:lnTo>
                  <a:pt x="2565741" y="823572"/>
                </a:lnTo>
                <a:lnTo>
                  <a:pt x="2552369" y="832582"/>
                </a:lnTo>
                <a:lnTo>
                  <a:pt x="2535995" y="835886"/>
                </a:lnTo>
                <a:close/>
              </a:path>
              <a:path w="2828925" h="2344420">
                <a:moveTo>
                  <a:pt x="2786739" y="334688"/>
                </a:moveTo>
                <a:lnTo>
                  <a:pt x="2770364" y="331384"/>
                </a:lnTo>
                <a:lnTo>
                  <a:pt x="2756992" y="322373"/>
                </a:lnTo>
                <a:lnTo>
                  <a:pt x="2747976" y="309009"/>
                </a:lnTo>
                <a:lnTo>
                  <a:pt x="2744670" y="292643"/>
                </a:lnTo>
                <a:lnTo>
                  <a:pt x="2747976" y="276277"/>
                </a:lnTo>
                <a:lnTo>
                  <a:pt x="2756993" y="262913"/>
                </a:lnTo>
                <a:lnTo>
                  <a:pt x="2770365" y="253902"/>
                </a:lnTo>
                <a:lnTo>
                  <a:pt x="2786739" y="250598"/>
                </a:lnTo>
                <a:lnTo>
                  <a:pt x="2803115" y="253902"/>
                </a:lnTo>
                <a:lnTo>
                  <a:pt x="2816487" y="262913"/>
                </a:lnTo>
                <a:lnTo>
                  <a:pt x="2825502" y="276277"/>
                </a:lnTo>
                <a:lnTo>
                  <a:pt x="2828808" y="292643"/>
                </a:lnTo>
                <a:lnTo>
                  <a:pt x="2825502" y="309009"/>
                </a:lnTo>
                <a:lnTo>
                  <a:pt x="2816486" y="322373"/>
                </a:lnTo>
                <a:lnTo>
                  <a:pt x="2803114" y="331384"/>
                </a:lnTo>
                <a:lnTo>
                  <a:pt x="2786739" y="334688"/>
                </a:lnTo>
                <a:close/>
              </a:path>
              <a:path w="2828925" h="2344420">
                <a:moveTo>
                  <a:pt x="2285250" y="585287"/>
                </a:moveTo>
                <a:lnTo>
                  <a:pt x="2268875" y="581983"/>
                </a:lnTo>
                <a:lnTo>
                  <a:pt x="2255502" y="572972"/>
                </a:lnTo>
                <a:lnTo>
                  <a:pt x="2246487" y="559608"/>
                </a:lnTo>
                <a:lnTo>
                  <a:pt x="2243181" y="543242"/>
                </a:lnTo>
                <a:lnTo>
                  <a:pt x="2246487" y="526877"/>
                </a:lnTo>
                <a:lnTo>
                  <a:pt x="2255503" y="513513"/>
                </a:lnTo>
                <a:lnTo>
                  <a:pt x="2268875" y="504502"/>
                </a:lnTo>
                <a:lnTo>
                  <a:pt x="2285250" y="501197"/>
                </a:lnTo>
                <a:lnTo>
                  <a:pt x="2301625" y="504502"/>
                </a:lnTo>
                <a:lnTo>
                  <a:pt x="2314997" y="513513"/>
                </a:lnTo>
                <a:lnTo>
                  <a:pt x="2324013" y="526877"/>
                </a:lnTo>
                <a:lnTo>
                  <a:pt x="2327319" y="543242"/>
                </a:lnTo>
                <a:lnTo>
                  <a:pt x="2324013" y="559608"/>
                </a:lnTo>
                <a:lnTo>
                  <a:pt x="2314997" y="572972"/>
                </a:lnTo>
                <a:lnTo>
                  <a:pt x="2301625" y="581983"/>
                </a:lnTo>
                <a:lnTo>
                  <a:pt x="2285250" y="585287"/>
                </a:lnTo>
                <a:close/>
              </a:path>
              <a:path w="2828925" h="2344420">
                <a:moveTo>
                  <a:pt x="2285250" y="835886"/>
                </a:moveTo>
                <a:lnTo>
                  <a:pt x="2268874" y="832582"/>
                </a:lnTo>
                <a:lnTo>
                  <a:pt x="2255502" y="823572"/>
                </a:lnTo>
                <a:lnTo>
                  <a:pt x="2246487" y="810208"/>
                </a:lnTo>
                <a:lnTo>
                  <a:pt x="2243181" y="793843"/>
                </a:lnTo>
                <a:lnTo>
                  <a:pt x="2246487" y="777477"/>
                </a:lnTo>
                <a:lnTo>
                  <a:pt x="2255503" y="764113"/>
                </a:lnTo>
                <a:lnTo>
                  <a:pt x="2268875" y="755103"/>
                </a:lnTo>
                <a:lnTo>
                  <a:pt x="2285250" y="751799"/>
                </a:lnTo>
                <a:lnTo>
                  <a:pt x="2301624" y="755103"/>
                </a:lnTo>
                <a:lnTo>
                  <a:pt x="2314997" y="764113"/>
                </a:lnTo>
                <a:lnTo>
                  <a:pt x="2324013" y="777477"/>
                </a:lnTo>
                <a:lnTo>
                  <a:pt x="2327319" y="793843"/>
                </a:lnTo>
                <a:lnTo>
                  <a:pt x="2324013" y="810208"/>
                </a:lnTo>
                <a:lnTo>
                  <a:pt x="2314997" y="823572"/>
                </a:lnTo>
                <a:lnTo>
                  <a:pt x="2301625" y="832582"/>
                </a:lnTo>
                <a:lnTo>
                  <a:pt x="2285250" y="835886"/>
                </a:lnTo>
                <a:close/>
              </a:path>
              <a:path w="2828925" h="2344420">
                <a:moveTo>
                  <a:pt x="2786739" y="585287"/>
                </a:moveTo>
                <a:lnTo>
                  <a:pt x="2770364" y="581983"/>
                </a:lnTo>
                <a:lnTo>
                  <a:pt x="2756992" y="572972"/>
                </a:lnTo>
                <a:lnTo>
                  <a:pt x="2747976" y="559608"/>
                </a:lnTo>
                <a:lnTo>
                  <a:pt x="2744670" y="543242"/>
                </a:lnTo>
                <a:lnTo>
                  <a:pt x="2747976" y="526877"/>
                </a:lnTo>
                <a:lnTo>
                  <a:pt x="2756992" y="513513"/>
                </a:lnTo>
                <a:lnTo>
                  <a:pt x="2770364" y="504502"/>
                </a:lnTo>
                <a:lnTo>
                  <a:pt x="2786739" y="501197"/>
                </a:lnTo>
                <a:lnTo>
                  <a:pt x="2803115" y="504502"/>
                </a:lnTo>
                <a:lnTo>
                  <a:pt x="2816487" y="513513"/>
                </a:lnTo>
                <a:lnTo>
                  <a:pt x="2825502" y="526877"/>
                </a:lnTo>
                <a:lnTo>
                  <a:pt x="2828808" y="543242"/>
                </a:lnTo>
                <a:lnTo>
                  <a:pt x="2825502" y="559608"/>
                </a:lnTo>
                <a:lnTo>
                  <a:pt x="2816486" y="572972"/>
                </a:lnTo>
                <a:lnTo>
                  <a:pt x="2803114" y="581983"/>
                </a:lnTo>
                <a:lnTo>
                  <a:pt x="2786739" y="585287"/>
                </a:lnTo>
                <a:close/>
              </a:path>
              <a:path w="2828925" h="2344420">
                <a:moveTo>
                  <a:pt x="2285250" y="84089"/>
                </a:moveTo>
                <a:lnTo>
                  <a:pt x="2268875" y="80785"/>
                </a:lnTo>
                <a:lnTo>
                  <a:pt x="2255502" y="71774"/>
                </a:lnTo>
                <a:lnTo>
                  <a:pt x="2246487" y="58410"/>
                </a:lnTo>
                <a:lnTo>
                  <a:pt x="2243181" y="42044"/>
                </a:lnTo>
                <a:lnTo>
                  <a:pt x="2246487" y="25678"/>
                </a:lnTo>
                <a:lnTo>
                  <a:pt x="2255503" y="12314"/>
                </a:lnTo>
                <a:lnTo>
                  <a:pt x="2268875" y="3303"/>
                </a:lnTo>
                <a:lnTo>
                  <a:pt x="2285250" y="0"/>
                </a:lnTo>
                <a:lnTo>
                  <a:pt x="2301624" y="3303"/>
                </a:lnTo>
                <a:lnTo>
                  <a:pt x="2314997" y="12314"/>
                </a:lnTo>
                <a:lnTo>
                  <a:pt x="2324013" y="25678"/>
                </a:lnTo>
                <a:lnTo>
                  <a:pt x="2327319" y="42044"/>
                </a:lnTo>
                <a:lnTo>
                  <a:pt x="2324013" y="58410"/>
                </a:lnTo>
                <a:lnTo>
                  <a:pt x="2314997" y="71774"/>
                </a:lnTo>
                <a:lnTo>
                  <a:pt x="2301625" y="80785"/>
                </a:lnTo>
                <a:lnTo>
                  <a:pt x="2285250" y="84089"/>
                </a:lnTo>
                <a:close/>
              </a:path>
              <a:path w="2828925" h="2344420">
                <a:moveTo>
                  <a:pt x="2285250" y="334688"/>
                </a:moveTo>
                <a:lnTo>
                  <a:pt x="2268875" y="331384"/>
                </a:lnTo>
                <a:lnTo>
                  <a:pt x="2255502" y="322373"/>
                </a:lnTo>
                <a:lnTo>
                  <a:pt x="2246487" y="309009"/>
                </a:lnTo>
                <a:lnTo>
                  <a:pt x="2243181" y="292643"/>
                </a:lnTo>
                <a:lnTo>
                  <a:pt x="2246487" y="276277"/>
                </a:lnTo>
                <a:lnTo>
                  <a:pt x="2255503" y="262913"/>
                </a:lnTo>
                <a:lnTo>
                  <a:pt x="2268875" y="253902"/>
                </a:lnTo>
                <a:lnTo>
                  <a:pt x="2285250" y="250598"/>
                </a:lnTo>
                <a:lnTo>
                  <a:pt x="2301625" y="253902"/>
                </a:lnTo>
                <a:lnTo>
                  <a:pt x="2314997" y="262913"/>
                </a:lnTo>
                <a:lnTo>
                  <a:pt x="2324013" y="276277"/>
                </a:lnTo>
                <a:lnTo>
                  <a:pt x="2327319" y="292643"/>
                </a:lnTo>
                <a:lnTo>
                  <a:pt x="2324013" y="309009"/>
                </a:lnTo>
                <a:lnTo>
                  <a:pt x="2314997" y="322373"/>
                </a:lnTo>
                <a:lnTo>
                  <a:pt x="2301625" y="331384"/>
                </a:lnTo>
                <a:lnTo>
                  <a:pt x="2285250" y="334688"/>
                </a:lnTo>
                <a:close/>
              </a:path>
              <a:path w="2828925" h="2344420">
                <a:moveTo>
                  <a:pt x="2786739" y="84089"/>
                </a:moveTo>
                <a:lnTo>
                  <a:pt x="2770364" y="80785"/>
                </a:lnTo>
                <a:lnTo>
                  <a:pt x="2756992" y="71774"/>
                </a:lnTo>
                <a:lnTo>
                  <a:pt x="2747976" y="58410"/>
                </a:lnTo>
                <a:lnTo>
                  <a:pt x="2744670" y="42044"/>
                </a:lnTo>
                <a:lnTo>
                  <a:pt x="2747976" y="25678"/>
                </a:lnTo>
                <a:lnTo>
                  <a:pt x="2756992" y="12314"/>
                </a:lnTo>
                <a:lnTo>
                  <a:pt x="2770364" y="3303"/>
                </a:lnTo>
                <a:lnTo>
                  <a:pt x="2786739" y="0"/>
                </a:lnTo>
                <a:lnTo>
                  <a:pt x="2803114" y="3303"/>
                </a:lnTo>
                <a:lnTo>
                  <a:pt x="2816486" y="12314"/>
                </a:lnTo>
                <a:lnTo>
                  <a:pt x="2825502" y="25678"/>
                </a:lnTo>
                <a:lnTo>
                  <a:pt x="2828808" y="42044"/>
                </a:lnTo>
                <a:lnTo>
                  <a:pt x="2825502" y="58410"/>
                </a:lnTo>
                <a:lnTo>
                  <a:pt x="2816486" y="71774"/>
                </a:lnTo>
                <a:lnTo>
                  <a:pt x="2803114" y="80785"/>
                </a:lnTo>
                <a:lnTo>
                  <a:pt x="2786739" y="84089"/>
                </a:lnTo>
                <a:close/>
              </a:path>
              <a:path w="2828925" h="2344420">
                <a:moveTo>
                  <a:pt x="2535995" y="84089"/>
                </a:moveTo>
                <a:lnTo>
                  <a:pt x="2519619" y="80785"/>
                </a:lnTo>
                <a:lnTo>
                  <a:pt x="2506247" y="71774"/>
                </a:lnTo>
                <a:lnTo>
                  <a:pt x="2497231" y="58410"/>
                </a:lnTo>
                <a:lnTo>
                  <a:pt x="2493925" y="42044"/>
                </a:lnTo>
                <a:lnTo>
                  <a:pt x="2497231" y="25678"/>
                </a:lnTo>
                <a:lnTo>
                  <a:pt x="2506247" y="12314"/>
                </a:lnTo>
                <a:lnTo>
                  <a:pt x="2519619" y="3303"/>
                </a:lnTo>
                <a:lnTo>
                  <a:pt x="2535995" y="0"/>
                </a:lnTo>
                <a:lnTo>
                  <a:pt x="2552369" y="3303"/>
                </a:lnTo>
                <a:lnTo>
                  <a:pt x="2565741" y="12314"/>
                </a:lnTo>
                <a:lnTo>
                  <a:pt x="2574757" y="25678"/>
                </a:lnTo>
                <a:lnTo>
                  <a:pt x="2578064" y="42044"/>
                </a:lnTo>
                <a:lnTo>
                  <a:pt x="2574758" y="58410"/>
                </a:lnTo>
                <a:lnTo>
                  <a:pt x="2565741" y="71774"/>
                </a:lnTo>
                <a:lnTo>
                  <a:pt x="2552369" y="80785"/>
                </a:lnTo>
                <a:lnTo>
                  <a:pt x="2535995" y="84089"/>
                </a:lnTo>
                <a:close/>
              </a:path>
              <a:path w="2828925" h="2344420">
                <a:moveTo>
                  <a:pt x="2786739" y="835886"/>
                </a:moveTo>
                <a:lnTo>
                  <a:pt x="2770364" y="832582"/>
                </a:lnTo>
                <a:lnTo>
                  <a:pt x="2756992" y="823572"/>
                </a:lnTo>
                <a:lnTo>
                  <a:pt x="2747976" y="810208"/>
                </a:lnTo>
                <a:lnTo>
                  <a:pt x="2744670" y="793843"/>
                </a:lnTo>
                <a:lnTo>
                  <a:pt x="2747976" y="777477"/>
                </a:lnTo>
                <a:lnTo>
                  <a:pt x="2756992" y="764113"/>
                </a:lnTo>
                <a:lnTo>
                  <a:pt x="2770364" y="755103"/>
                </a:lnTo>
                <a:lnTo>
                  <a:pt x="2786739" y="751799"/>
                </a:lnTo>
                <a:lnTo>
                  <a:pt x="2803114" y="755103"/>
                </a:lnTo>
                <a:lnTo>
                  <a:pt x="2816486" y="764113"/>
                </a:lnTo>
                <a:lnTo>
                  <a:pt x="2825502" y="777477"/>
                </a:lnTo>
                <a:lnTo>
                  <a:pt x="2828808" y="793843"/>
                </a:lnTo>
                <a:lnTo>
                  <a:pt x="2825502" y="810208"/>
                </a:lnTo>
                <a:lnTo>
                  <a:pt x="2816486" y="823572"/>
                </a:lnTo>
                <a:lnTo>
                  <a:pt x="2803114" y="832582"/>
                </a:lnTo>
                <a:lnTo>
                  <a:pt x="2786739" y="835886"/>
                </a:lnTo>
                <a:close/>
              </a:path>
              <a:path w="2828925" h="2344420">
                <a:moveTo>
                  <a:pt x="2535995" y="1086487"/>
                </a:moveTo>
                <a:lnTo>
                  <a:pt x="2519619" y="1083183"/>
                </a:lnTo>
                <a:lnTo>
                  <a:pt x="2506247" y="1074173"/>
                </a:lnTo>
                <a:lnTo>
                  <a:pt x="2497231" y="1060808"/>
                </a:lnTo>
                <a:lnTo>
                  <a:pt x="2493925" y="1044443"/>
                </a:lnTo>
                <a:lnTo>
                  <a:pt x="2497231" y="1028076"/>
                </a:lnTo>
                <a:lnTo>
                  <a:pt x="2506247" y="1014712"/>
                </a:lnTo>
                <a:lnTo>
                  <a:pt x="2519619" y="1005702"/>
                </a:lnTo>
                <a:lnTo>
                  <a:pt x="2535995" y="1002398"/>
                </a:lnTo>
                <a:lnTo>
                  <a:pt x="2552369" y="1005702"/>
                </a:lnTo>
                <a:lnTo>
                  <a:pt x="2565741" y="1014712"/>
                </a:lnTo>
                <a:lnTo>
                  <a:pt x="2574757" y="1028076"/>
                </a:lnTo>
                <a:lnTo>
                  <a:pt x="2578064" y="1044443"/>
                </a:lnTo>
                <a:lnTo>
                  <a:pt x="2574758" y="1060808"/>
                </a:lnTo>
                <a:lnTo>
                  <a:pt x="2565741" y="1074173"/>
                </a:lnTo>
                <a:lnTo>
                  <a:pt x="2552369" y="1083183"/>
                </a:lnTo>
                <a:lnTo>
                  <a:pt x="2535995" y="1086487"/>
                </a:lnTo>
                <a:close/>
              </a:path>
              <a:path w="2828925" h="2344420">
                <a:moveTo>
                  <a:pt x="2285250" y="1086487"/>
                </a:moveTo>
                <a:lnTo>
                  <a:pt x="2268875" y="1083183"/>
                </a:lnTo>
                <a:lnTo>
                  <a:pt x="2255502" y="1074173"/>
                </a:lnTo>
                <a:lnTo>
                  <a:pt x="2246487" y="1060808"/>
                </a:lnTo>
                <a:lnTo>
                  <a:pt x="2243181" y="1044443"/>
                </a:lnTo>
                <a:lnTo>
                  <a:pt x="2246487" y="1028076"/>
                </a:lnTo>
                <a:lnTo>
                  <a:pt x="2255503" y="1014712"/>
                </a:lnTo>
                <a:lnTo>
                  <a:pt x="2268875" y="1005702"/>
                </a:lnTo>
                <a:lnTo>
                  <a:pt x="2285250" y="1002398"/>
                </a:lnTo>
                <a:lnTo>
                  <a:pt x="2301624" y="1005702"/>
                </a:lnTo>
                <a:lnTo>
                  <a:pt x="2314997" y="1014712"/>
                </a:lnTo>
                <a:lnTo>
                  <a:pt x="2324013" y="1028076"/>
                </a:lnTo>
                <a:lnTo>
                  <a:pt x="2327319" y="1044443"/>
                </a:lnTo>
                <a:lnTo>
                  <a:pt x="2324013" y="1060808"/>
                </a:lnTo>
                <a:lnTo>
                  <a:pt x="2314997" y="1074173"/>
                </a:lnTo>
                <a:lnTo>
                  <a:pt x="2301625" y="1083183"/>
                </a:lnTo>
                <a:lnTo>
                  <a:pt x="2285250" y="1086487"/>
                </a:lnTo>
                <a:close/>
              </a:path>
              <a:path w="2828925" h="2344420">
                <a:moveTo>
                  <a:pt x="2786739" y="1086487"/>
                </a:moveTo>
                <a:lnTo>
                  <a:pt x="2770364" y="1083183"/>
                </a:lnTo>
                <a:lnTo>
                  <a:pt x="2756992" y="1074173"/>
                </a:lnTo>
                <a:lnTo>
                  <a:pt x="2747976" y="1060808"/>
                </a:lnTo>
                <a:lnTo>
                  <a:pt x="2744670" y="1044443"/>
                </a:lnTo>
                <a:lnTo>
                  <a:pt x="2747976" y="1028076"/>
                </a:lnTo>
                <a:lnTo>
                  <a:pt x="2756992" y="1014712"/>
                </a:lnTo>
                <a:lnTo>
                  <a:pt x="2770364" y="1005702"/>
                </a:lnTo>
                <a:lnTo>
                  <a:pt x="2786739" y="1002398"/>
                </a:lnTo>
                <a:lnTo>
                  <a:pt x="2803114" y="1005702"/>
                </a:lnTo>
                <a:lnTo>
                  <a:pt x="2816486" y="1014712"/>
                </a:lnTo>
                <a:lnTo>
                  <a:pt x="2825502" y="1028076"/>
                </a:lnTo>
                <a:lnTo>
                  <a:pt x="2828808" y="1044443"/>
                </a:lnTo>
                <a:lnTo>
                  <a:pt x="2825502" y="1060808"/>
                </a:lnTo>
                <a:lnTo>
                  <a:pt x="2816486" y="1074173"/>
                </a:lnTo>
                <a:lnTo>
                  <a:pt x="2803114" y="1083183"/>
                </a:lnTo>
                <a:lnTo>
                  <a:pt x="2786739" y="1086487"/>
                </a:lnTo>
                <a:close/>
              </a:path>
              <a:path w="2828925" h="2344420">
                <a:moveTo>
                  <a:pt x="292813" y="2344223"/>
                </a:moveTo>
                <a:lnTo>
                  <a:pt x="276438" y="2340918"/>
                </a:lnTo>
                <a:lnTo>
                  <a:pt x="263065" y="2331908"/>
                </a:lnTo>
                <a:lnTo>
                  <a:pt x="254050" y="2318544"/>
                </a:lnTo>
                <a:lnTo>
                  <a:pt x="250744" y="2302178"/>
                </a:lnTo>
                <a:lnTo>
                  <a:pt x="254050" y="2285812"/>
                </a:lnTo>
                <a:lnTo>
                  <a:pt x="263065" y="2272448"/>
                </a:lnTo>
                <a:lnTo>
                  <a:pt x="276438" y="2263437"/>
                </a:lnTo>
                <a:lnTo>
                  <a:pt x="292813" y="2260133"/>
                </a:lnTo>
                <a:lnTo>
                  <a:pt x="309188" y="2263437"/>
                </a:lnTo>
                <a:lnTo>
                  <a:pt x="322560" y="2272448"/>
                </a:lnTo>
                <a:lnTo>
                  <a:pt x="331576" y="2285812"/>
                </a:lnTo>
                <a:lnTo>
                  <a:pt x="334882" y="2302178"/>
                </a:lnTo>
                <a:lnTo>
                  <a:pt x="331576" y="2318544"/>
                </a:lnTo>
                <a:lnTo>
                  <a:pt x="322560" y="2331908"/>
                </a:lnTo>
                <a:lnTo>
                  <a:pt x="309188" y="2340918"/>
                </a:lnTo>
                <a:lnTo>
                  <a:pt x="292813" y="2344223"/>
                </a:lnTo>
                <a:close/>
              </a:path>
              <a:path w="2828925" h="2344420">
                <a:moveTo>
                  <a:pt x="292813" y="2093623"/>
                </a:moveTo>
                <a:lnTo>
                  <a:pt x="276438" y="2090319"/>
                </a:lnTo>
                <a:lnTo>
                  <a:pt x="263065" y="2081309"/>
                </a:lnTo>
                <a:lnTo>
                  <a:pt x="254050" y="2067944"/>
                </a:lnTo>
                <a:lnTo>
                  <a:pt x="250744" y="2051579"/>
                </a:lnTo>
                <a:lnTo>
                  <a:pt x="254050" y="2035213"/>
                </a:lnTo>
                <a:lnTo>
                  <a:pt x="263065" y="2021849"/>
                </a:lnTo>
                <a:lnTo>
                  <a:pt x="276437" y="2012838"/>
                </a:lnTo>
                <a:lnTo>
                  <a:pt x="292813" y="2009534"/>
                </a:lnTo>
                <a:lnTo>
                  <a:pt x="309188" y="2012838"/>
                </a:lnTo>
                <a:lnTo>
                  <a:pt x="322560" y="2021849"/>
                </a:lnTo>
                <a:lnTo>
                  <a:pt x="331576" y="2035213"/>
                </a:lnTo>
                <a:lnTo>
                  <a:pt x="334882" y="2051579"/>
                </a:lnTo>
                <a:lnTo>
                  <a:pt x="331576" y="2067944"/>
                </a:lnTo>
                <a:lnTo>
                  <a:pt x="322560" y="2081309"/>
                </a:lnTo>
                <a:lnTo>
                  <a:pt x="309188" y="2090319"/>
                </a:lnTo>
                <a:lnTo>
                  <a:pt x="292813" y="2093623"/>
                </a:lnTo>
                <a:close/>
              </a:path>
              <a:path w="2828925" h="2344420">
                <a:moveTo>
                  <a:pt x="543557" y="2093623"/>
                </a:moveTo>
                <a:lnTo>
                  <a:pt x="527183" y="2090319"/>
                </a:lnTo>
                <a:lnTo>
                  <a:pt x="513810" y="2081309"/>
                </a:lnTo>
                <a:lnTo>
                  <a:pt x="504795" y="2067944"/>
                </a:lnTo>
                <a:lnTo>
                  <a:pt x="501488" y="2051579"/>
                </a:lnTo>
                <a:lnTo>
                  <a:pt x="504795" y="2035213"/>
                </a:lnTo>
                <a:lnTo>
                  <a:pt x="513810" y="2021849"/>
                </a:lnTo>
                <a:lnTo>
                  <a:pt x="527183" y="2012838"/>
                </a:lnTo>
                <a:lnTo>
                  <a:pt x="543557" y="2009534"/>
                </a:lnTo>
                <a:lnTo>
                  <a:pt x="559933" y="2012838"/>
                </a:lnTo>
                <a:lnTo>
                  <a:pt x="573305" y="2021849"/>
                </a:lnTo>
                <a:lnTo>
                  <a:pt x="582321" y="2035213"/>
                </a:lnTo>
                <a:lnTo>
                  <a:pt x="585627" y="2051579"/>
                </a:lnTo>
                <a:lnTo>
                  <a:pt x="582321" y="2067944"/>
                </a:lnTo>
                <a:lnTo>
                  <a:pt x="573305" y="2081309"/>
                </a:lnTo>
                <a:lnTo>
                  <a:pt x="559933" y="2090319"/>
                </a:lnTo>
                <a:lnTo>
                  <a:pt x="543557" y="2093623"/>
                </a:lnTo>
                <a:close/>
              </a:path>
              <a:path w="2828925" h="2344420">
                <a:moveTo>
                  <a:pt x="42069" y="2344223"/>
                </a:moveTo>
                <a:lnTo>
                  <a:pt x="25693" y="2340918"/>
                </a:lnTo>
                <a:lnTo>
                  <a:pt x="12321" y="2331908"/>
                </a:lnTo>
                <a:lnTo>
                  <a:pt x="3305" y="2318544"/>
                </a:lnTo>
                <a:lnTo>
                  <a:pt x="0" y="2302178"/>
                </a:lnTo>
                <a:lnTo>
                  <a:pt x="3305" y="2285812"/>
                </a:lnTo>
                <a:lnTo>
                  <a:pt x="12321" y="2272448"/>
                </a:lnTo>
                <a:lnTo>
                  <a:pt x="25694" y="2263437"/>
                </a:lnTo>
                <a:lnTo>
                  <a:pt x="42069" y="2260133"/>
                </a:lnTo>
                <a:lnTo>
                  <a:pt x="58443" y="2263437"/>
                </a:lnTo>
                <a:lnTo>
                  <a:pt x="71816" y="2272448"/>
                </a:lnTo>
                <a:lnTo>
                  <a:pt x="80832" y="2285812"/>
                </a:lnTo>
                <a:lnTo>
                  <a:pt x="84138" y="2302178"/>
                </a:lnTo>
                <a:lnTo>
                  <a:pt x="80832" y="2318544"/>
                </a:lnTo>
                <a:lnTo>
                  <a:pt x="71816" y="2331908"/>
                </a:lnTo>
                <a:lnTo>
                  <a:pt x="58443" y="2340918"/>
                </a:lnTo>
                <a:lnTo>
                  <a:pt x="42069" y="2344223"/>
                </a:lnTo>
                <a:close/>
              </a:path>
              <a:path w="2828925" h="2344420">
                <a:moveTo>
                  <a:pt x="543557" y="2344223"/>
                </a:moveTo>
                <a:lnTo>
                  <a:pt x="527183" y="2340918"/>
                </a:lnTo>
                <a:lnTo>
                  <a:pt x="513810" y="2331908"/>
                </a:lnTo>
                <a:lnTo>
                  <a:pt x="504795" y="2318544"/>
                </a:lnTo>
                <a:lnTo>
                  <a:pt x="501488" y="2302178"/>
                </a:lnTo>
                <a:lnTo>
                  <a:pt x="504795" y="2285812"/>
                </a:lnTo>
                <a:lnTo>
                  <a:pt x="513811" y="2272448"/>
                </a:lnTo>
                <a:lnTo>
                  <a:pt x="527183" y="2263437"/>
                </a:lnTo>
                <a:lnTo>
                  <a:pt x="543557" y="2260133"/>
                </a:lnTo>
                <a:lnTo>
                  <a:pt x="559933" y="2263437"/>
                </a:lnTo>
                <a:lnTo>
                  <a:pt x="573305" y="2272448"/>
                </a:lnTo>
                <a:lnTo>
                  <a:pt x="582321" y="2285812"/>
                </a:lnTo>
                <a:lnTo>
                  <a:pt x="585627" y="2302178"/>
                </a:lnTo>
                <a:lnTo>
                  <a:pt x="582321" y="2318544"/>
                </a:lnTo>
                <a:lnTo>
                  <a:pt x="573305" y="2331908"/>
                </a:lnTo>
                <a:lnTo>
                  <a:pt x="559933" y="2340918"/>
                </a:lnTo>
                <a:lnTo>
                  <a:pt x="543557" y="2344223"/>
                </a:lnTo>
                <a:close/>
              </a:path>
              <a:path w="2828925" h="2344420">
                <a:moveTo>
                  <a:pt x="42069" y="1843024"/>
                </a:moveTo>
                <a:lnTo>
                  <a:pt x="25693" y="1839720"/>
                </a:lnTo>
                <a:lnTo>
                  <a:pt x="12321" y="1830709"/>
                </a:lnTo>
                <a:lnTo>
                  <a:pt x="3305" y="1817344"/>
                </a:lnTo>
                <a:lnTo>
                  <a:pt x="0" y="1800979"/>
                </a:lnTo>
                <a:lnTo>
                  <a:pt x="3305" y="1784613"/>
                </a:lnTo>
                <a:lnTo>
                  <a:pt x="12321" y="1771249"/>
                </a:lnTo>
                <a:lnTo>
                  <a:pt x="25694" y="1762238"/>
                </a:lnTo>
                <a:lnTo>
                  <a:pt x="42069" y="1758934"/>
                </a:lnTo>
                <a:lnTo>
                  <a:pt x="58443" y="1762238"/>
                </a:lnTo>
                <a:lnTo>
                  <a:pt x="71816" y="1771249"/>
                </a:lnTo>
                <a:lnTo>
                  <a:pt x="80832" y="1784613"/>
                </a:lnTo>
                <a:lnTo>
                  <a:pt x="84138" y="1800979"/>
                </a:lnTo>
                <a:lnTo>
                  <a:pt x="80832" y="1817344"/>
                </a:lnTo>
                <a:lnTo>
                  <a:pt x="71816" y="1830709"/>
                </a:lnTo>
                <a:lnTo>
                  <a:pt x="58444" y="1839720"/>
                </a:lnTo>
                <a:lnTo>
                  <a:pt x="42069" y="1843024"/>
                </a:lnTo>
                <a:close/>
              </a:path>
              <a:path w="2828925" h="2344420">
                <a:moveTo>
                  <a:pt x="42069" y="2093623"/>
                </a:moveTo>
                <a:lnTo>
                  <a:pt x="25693" y="2090319"/>
                </a:lnTo>
                <a:lnTo>
                  <a:pt x="12321" y="2081309"/>
                </a:lnTo>
                <a:lnTo>
                  <a:pt x="3305" y="2067944"/>
                </a:lnTo>
                <a:lnTo>
                  <a:pt x="0" y="2051579"/>
                </a:lnTo>
                <a:lnTo>
                  <a:pt x="3305" y="2035213"/>
                </a:lnTo>
                <a:lnTo>
                  <a:pt x="12321" y="2021849"/>
                </a:lnTo>
                <a:lnTo>
                  <a:pt x="25693" y="2012838"/>
                </a:lnTo>
                <a:lnTo>
                  <a:pt x="42069" y="2009534"/>
                </a:lnTo>
                <a:lnTo>
                  <a:pt x="58443" y="2012838"/>
                </a:lnTo>
                <a:lnTo>
                  <a:pt x="71816" y="2021849"/>
                </a:lnTo>
                <a:lnTo>
                  <a:pt x="80832" y="2035213"/>
                </a:lnTo>
                <a:lnTo>
                  <a:pt x="84138" y="2051579"/>
                </a:lnTo>
                <a:lnTo>
                  <a:pt x="80832" y="2067944"/>
                </a:lnTo>
                <a:lnTo>
                  <a:pt x="71816" y="2081309"/>
                </a:lnTo>
                <a:lnTo>
                  <a:pt x="58443" y="2090319"/>
                </a:lnTo>
                <a:lnTo>
                  <a:pt x="42069" y="2093623"/>
                </a:lnTo>
                <a:close/>
              </a:path>
              <a:path w="2828925" h="2344420">
                <a:moveTo>
                  <a:pt x="543557" y="1843024"/>
                </a:moveTo>
                <a:lnTo>
                  <a:pt x="527183" y="1839720"/>
                </a:lnTo>
                <a:lnTo>
                  <a:pt x="513810" y="1830709"/>
                </a:lnTo>
                <a:lnTo>
                  <a:pt x="504795" y="1817344"/>
                </a:lnTo>
                <a:lnTo>
                  <a:pt x="501488" y="1800979"/>
                </a:lnTo>
                <a:lnTo>
                  <a:pt x="504795" y="1784613"/>
                </a:lnTo>
                <a:lnTo>
                  <a:pt x="513811" y="1771249"/>
                </a:lnTo>
                <a:lnTo>
                  <a:pt x="527183" y="1762238"/>
                </a:lnTo>
                <a:lnTo>
                  <a:pt x="543557" y="1758934"/>
                </a:lnTo>
                <a:lnTo>
                  <a:pt x="559933" y="1762238"/>
                </a:lnTo>
                <a:lnTo>
                  <a:pt x="573305" y="1771249"/>
                </a:lnTo>
                <a:lnTo>
                  <a:pt x="582321" y="1784613"/>
                </a:lnTo>
                <a:lnTo>
                  <a:pt x="585627" y="1800979"/>
                </a:lnTo>
                <a:lnTo>
                  <a:pt x="582321" y="1817344"/>
                </a:lnTo>
                <a:lnTo>
                  <a:pt x="573305" y="1830709"/>
                </a:lnTo>
                <a:lnTo>
                  <a:pt x="559933" y="1839720"/>
                </a:lnTo>
                <a:lnTo>
                  <a:pt x="543557" y="1843024"/>
                </a:lnTo>
                <a:close/>
              </a:path>
              <a:path w="2828925" h="2344420">
                <a:moveTo>
                  <a:pt x="292813" y="1843024"/>
                </a:moveTo>
                <a:lnTo>
                  <a:pt x="276438" y="1839720"/>
                </a:lnTo>
                <a:lnTo>
                  <a:pt x="263065" y="1830709"/>
                </a:lnTo>
                <a:lnTo>
                  <a:pt x="254050" y="1817344"/>
                </a:lnTo>
                <a:lnTo>
                  <a:pt x="250744" y="1800979"/>
                </a:lnTo>
                <a:lnTo>
                  <a:pt x="254050" y="1784613"/>
                </a:lnTo>
                <a:lnTo>
                  <a:pt x="263065" y="1771249"/>
                </a:lnTo>
                <a:lnTo>
                  <a:pt x="276438" y="1762238"/>
                </a:lnTo>
                <a:lnTo>
                  <a:pt x="292813" y="1758934"/>
                </a:lnTo>
                <a:lnTo>
                  <a:pt x="309188" y="1762238"/>
                </a:lnTo>
                <a:lnTo>
                  <a:pt x="322560" y="1771249"/>
                </a:lnTo>
                <a:lnTo>
                  <a:pt x="331576" y="1784613"/>
                </a:lnTo>
                <a:lnTo>
                  <a:pt x="334882" y="1800979"/>
                </a:lnTo>
                <a:lnTo>
                  <a:pt x="331576" y="1817344"/>
                </a:lnTo>
                <a:lnTo>
                  <a:pt x="322560" y="1830709"/>
                </a:lnTo>
                <a:lnTo>
                  <a:pt x="309188" y="1839720"/>
                </a:lnTo>
                <a:lnTo>
                  <a:pt x="292813" y="1843024"/>
                </a:lnTo>
                <a:close/>
              </a:path>
              <a:path w="2828925" h="2344420">
                <a:moveTo>
                  <a:pt x="543557" y="1592425"/>
                </a:moveTo>
                <a:lnTo>
                  <a:pt x="527183" y="1589121"/>
                </a:lnTo>
                <a:lnTo>
                  <a:pt x="513810" y="1580110"/>
                </a:lnTo>
                <a:lnTo>
                  <a:pt x="504795" y="1566745"/>
                </a:lnTo>
                <a:lnTo>
                  <a:pt x="501488" y="1550380"/>
                </a:lnTo>
                <a:lnTo>
                  <a:pt x="504795" y="1534014"/>
                </a:lnTo>
                <a:lnTo>
                  <a:pt x="513811" y="1520650"/>
                </a:lnTo>
                <a:lnTo>
                  <a:pt x="527184" y="1511639"/>
                </a:lnTo>
                <a:lnTo>
                  <a:pt x="543557" y="1508335"/>
                </a:lnTo>
                <a:lnTo>
                  <a:pt x="559933" y="1511639"/>
                </a:lnTo>
                <a:lnTo>
                  <a:pt x="573305" y="1520650"/>
                </a:lnTo>
                <a:lnTo>
                  <a:pt x="582321" y="1534014"/>
                </a:lnTo>
                <a:lnTo>
                  <a:pt x="585627" y="1550380"/>
                </a:lnTo>
                <a:lnTo>
                  <a:pt x="582321" y="1566745"/>
                </a:lnTo>
                <a:lnTo>
                  <a:pt x="573305" y="1580110"/>
                </a:lnTo>
                <a:lnTo>
                  <a:pt x="559933" y="1589121"/>
                </a:lnTo>
                <a:lnTo>
                  <a:pt x="543557" y="1592425"/>
                </a:lnTo>
                <a:close/>
              </a:path>
              <a:path w="2828925" h="2344420">
                <a:moveTo>
                  <a:pt x="42069" y="1341824"/>
                </a:moveTo>
                <a:lnTo>
                  <a:pt x="25693" y="1338520"/>
                </a:lnTo>
                <a:lnTo>
                  <a:pt x="12321" y="1329510"/>
                </a:lnTo>
                <a:lnTo>
                  <a:pt x="3305" y="1316145"/>
                </a:lnTo>
                <a:lnTo>
                  <a:pt x="0" y="1299779"/>
                </a:lnTo>
                <a:lnTo>
                  <a:pt x="3305" y="1283414"/>
                </a:lnTo>
                <a:lnTo>
                  <a:pt x="12321" y="1270051"/>
                </a:lnTo>
                <a:lnTo>
                  <a:pt x="25693" y="1261041"/>
                </a:lnTo>
                <a:lnTo>
                  <a:pt x="42069" y="1257737"/>
                </a:lnTo>
                <a:lnTo>
                  <a:pt x="58443" y="1261041"/>
                </a:lnTo>
                <a:lnTo>
                  <a:pt x="71816" y="1270051"/>
                </a:lnTo>
                <a:lnTo>
                  <a:pt x="80832" y="1283414"/>
                </a:lnTo>
                <a:lnTo>
                  <a:pt x="84138" y="1299779"/>
                </a:lnTo>
                <a:lnTo>
                  <a:pt x="80832" y="1316145"/>
                </a:lnTo>
                <a:lnTo>
                  <a:pt x="71816" y="1329510"/>
                </a:lnTo>
                <a:lnTo>
                  <a:pt x="58443" y="1338520"/>
                </a:lnTo>
                <a:lnTo>
                  <a:pt x="42069" y="1341824"/>
                </a:lnTo>
                <a:close/>
              </a:path>
              <a:path w="2828925" h="2344420">
                <a:moveTo>
                  <a:pt x="292813" y="1341824"/>
                </a:moveTo>
                <a:lnTo>
                  <a:pt x="276438" y="1338520"/>
                </a:lnTo>
                <a:lnTo>
                  <a:pt x="263065" y="1329510"/>
                </a:lnTo>
                <a:lnTo>
                  <a:pt x="254050" y="1316145"/>
                </a:lnTo>
                <a:lnTo>
                  <a:pt x="250744" y="1299779"/>
                </a:lnTo>
                <a:lnTo>
                  <a:pt x="254050" y="1283414"/>
                </a:lnTo>
                <a:lnTo>
                  <a:pt x="263065" y="1270051"/>
                </a:lnTo>
                <a:lnTo>
                  <a:pt x="276437" y="1261041"/>
                </a:lnTo>
                <a:lnTo>
                  <a:pt x="292813" y="1257737"/>
                </a:lnTo>
                <a:lnTo>
                  <a:pt x="309188" y="1261041"/>
                </a:lnTo>
                <a:lnTo>
                  <a:pt x="322560" y="1270051"/>
                </a:lnTo>
                <a:lnTo>
                  <a:pt x="331576" y="1283414"/>
                </a:lnTo>
                <a:lnTo>
                  <a:pt x="334882" y="1299779"/>
                </a:lnTo>
                <a:lnTo>
                  <a:pt x="331576" y="1316145"/>
                </a:lnTo>
                <a:lnTo>
                  <a:pt x="322560" y="1329510"/>
                </a:lnTo>
                <a:lnTo>
                  <a:pt x="309188" y="1338520"/>
                </a:lnTo>
                <a:lnTo>
                  <a:pt x="292813" y="1341824"/>
                </a:lnTo>
                <a:close/>
              </a:path>
              <a:path w="2828925" h="2344420">
                <a:moveTo>
                  <a:pt x="543557" y="1341824"/>
                </a:moveTo>
                <a:lnTo>
                  <a:pt x="527183" y="1338520"/>
                </a:lnTo>
                <a:lnTo>
                  <a:pt x="513810" y="1329510"/>
                </a:lnTo>
                <a:lnTo>
                  <a:pt x="504795" y="1316145"/>
                </a:lnTo>
                <a:lnTo>
                  <a:pt x="501488" y="1299779"/>
                </a:lnTo>
                <a:lnTo>
                  <a:pt x="504795" y="1283414"/>
                </a:lnTo>
                <a:lnTo>
                  <a:pt x="513810" y="1270051"/>
                </a:lnTo>
                <a:lnTo>
                  <a:pt x="527183" y="1261041"/>
                </a:lnTo>
                <a:lnTo>
                  <a:pt x="543557" y="1257737"/>
                </a:lnTo>
                <a:lnTo>
                  <a:pt x="559933" y="1261041"/>
                </a:lnTo>
                <a:lnTo>
                  <a:pt x="573305" y="1270051"/>
                </a:lnTo>
                <a:lnTo>
                  <a:pt x="582321" y="1283414"/>
                </a:lnTo>
                <a:lnTo>
                  <a:pt x="585627" y="1299779"/>
                </a:lnTo>
                <a:lnTo>
                  <a:pt x="582321" y="1316145"/>
                </a:lnTo>
                <a:lnTo>
                  <a:pt x="573305" y="1329510"/>
                </a:lnTo>
                <a:lnTo>
                  <a:pt x="559933" y="1338520"/>
                </a:lnTo>
                <a:lnTo>
                  <a:pt x="543557" y="1341824"/>
                </a:lnTo>
                <a:close/>
              </a:path>
              <a:path w="2828925" h="2344420">
                <a:moveTo>
                  <a:pt x="42069" y="1592425"/>
                </a:moveTo>
                <a:lnTo>
                  <a:pt x="25693" y="1589121"/>
                </a:lnTo>
                <a:lnTo>
                  <a:pt x="12321" y="1580110"/>
                </a:lnTo>
                <a:lnTo>
                  <a:pt x="3305" y="1566745"/>
                </a:lnTo>
                <a:lnTo>
                  <a:pt x="0" y="1550380"/>
                </a:lnTo>
                <a:lnTo>
                  <a:pt x="3305" y="1534014"/>
                </a:lnTo>
                <a:lnTo>
                  <a:pt x="12321" y="1520650"/>
                </a:lnTo>
                <a:lnTo>
                  <a:pt x="25694" y="1511639"/>
                </a:lnTo>
                <a:lnTo>
                  <a:pt x="42069" y="1508335"/>
                </a:lnTo>
                <a:lnTo>
                  <a:pt x="58443" y="1511639"/>
                </a:lnTo>
                <a:lnTo>
                  <a:pt x="71816" y="1520650"/>
                </a:lnTo>
                <a:lnTo>
                  <a:pt x="80832" y="1534014"/>
                </a:lnTo>
                <a:lnTo>
                  <a:pt x="84138" y="1550380"/>
                </a:lnTo>
                <a:lnTo>
                  <a:pt x="80832" y="1566745"/>
                </a:lnTo>
                <a:lnTo>
                  <a:pt x="71816" y="1580110"/>
                </a:lnTo>
                <a:lnTo>
                  <a:pt x="58444" y="1589121"/>
                </a:lnTo>
                <a:lnTo>
                  <a:pt x="42069" y="1592425"/>
                </a:lnTo>
                <a:close/>
              </a:path>
              <a:path w="2828925" h="2344420">
                <a:moveTo>
                  <a:pt x="292813" y="1592425"/>
                </a:moveTo>
                <a:lnTo>
                  <a:pt x="276438" y="1589121"/>
                </a:lnTo>
                <a:lnTo>
                  <a:pt x="263065" y="1580110"/>
                </a:lnTo>
                <a:lnTo>
                  <a:pt x="254050" y="1566745"/>
                </a:lnTo>
                <a:lnTo>
                  <a:pt x="250744" y="1550380"/>
                </a:lnTo>
                <a:lnTo>
                  <a:pt x="254050" y="1534014"/>
                </a:lnTo>
                <a:lnTo>
                  <a:pt x="263066" y="1520650"/>
                </a:lnTo>
                <a:lnTo>
                  <a:pt x="276439" y="1511639"/>
                </a:lnTo>
                <a:lnTo>
                  <a:pt x="292813" y="1508335"/>
                </a:lnTo>
                <a:lnTo>
                  <a:pt x="309188" y="1511639"/>
                </a:lnTo>
                <a:lnTo>
                  <a:pt x="322560" y="1520650"/>
                </a:lnTo>
                <a:lnTo>
                  <a:pt x="331576" y="1534014"/>
                </a:lnTo>
                <a:lnTo>
                  <a:pt x="334882" y="1550380"/>
                </a:lnTo>
                <a:lnTo>
                  <a:pt x="331576" y="1566745"/>
                </a:lnTo>
                <a:lnTo>
                  <a:pt x="322560" y="1580110"/>
                </a:lnTo>
                <a:lnTo>
                  <a:pt x="309188" y="1589121"/>
                </a:lnTo>
                <a:lnTo>
                  <a:pt x="292813" y="1592425"/>
                </a:lnTo>
                <a:close/>
              </a:path>
              <a:path w="2828925" h="2344420">
                <a:moveTo>
                  <a:pt x="1039797" y="2344223"/>
                </a:moveTo>
                <a:lnTo>
                  <a:pt x="1023421" y="2340918"/>
                </a:lnTo>
                <a:lnTo>
                  <a:pt x="1010049" y="2331908"/>
                </a:lnTo>
                <a:lnTo>
                  <a:pt x="1001034" y="2318544"/>
                </a:lnTo>
                <a:lnTo>
                  <a:pt x="997728" y="2302178"/>
                </a:lnTo>
                <a:lnTo>
                  <a:pt x="1001034" y="2285812"/>
                </a:lnTo>
                <a:lnTo>
                  <a:pt x="1010049" y="2272448"/>
                </a:lnTo>
                <a:lnTo>
                  <a:pt x="1023422" y="2263437"/>
                </a:lnTo>
                <a:lnTo>
                  <a:pt x="1039797" y="2260133"/>
                </a:lnTo>
                <a:lnTo>
                  <a:pt x="1056172" y="2263437"/>
                </a:lnTo>
                <a:lnTo>
                  <a:pt x="1069544" y="2272448"/>
                </a:lnTo>
                <a:lnTo>
                  <a:pt x="1078560" y="2285812"/>
                </a:lnTo>
                <a:lnTo>
                  <a:pt x="1081866" y="2302178"/>
                </a:lnTo>
                <a:lnTo>
                  <a:pt x="1078560" y="2318544"/>
                </a:lnTo>
                <a:lnTo>
                  <a:pt x="1069544" y="2331908"/>
                </a:lnTo>
                <a:lnTo>
                  <a:pt x="1056172" y="2340918"/>
                </a:lnTo>
                <a:lnTo>
                  <a:pt x="1039797" y="2344223"/>
                </a:lnTo>
                <a:close/>
              </a:path>
              <a:path w="2828925" h="2344420">
                <a:moveTo>
                  <a:pt x="1039797" y="2093623"/>
                </a:moveTo>
                <a:lnTo>
                  <a:pt x="1023421" y="2090319"/>
                </a:lnTo>
                <a:lnTo>
                  <a:pt x="1010049" y="2081309"/>
                </a:lnTo>
                <a:lnTo>
                  <a:pt x="1001034" y="2067944"/>
                </a:lnTo>
                <a:lnTo>
                  <a:pt x="997728" y="2051579"/>
                </a:lnTo>
                <a:lnTo>
                  <a:pt x="1001034" y="2035213"/>
                </a:lnTo>
                <a:lnTo>
                  <a:pt x="1010049" y="2021849"/>
                </a:lnTo>
                <a:lnTo>
                  <a:pt x="1023421" y="2012838"/>
                </a:lnTo>
                <a:lnTo>
                  <a:pt x="1039797" y="2009534"/>
                </a:lnTo>
                <a:lnTo>
                  <a:pt x="1056172" y="2012838"/>
                </a:lnTo>
                <a:lnTo>
                  <a:pt x="1069544" y="2021849"/>
                </a:lnTo>
                <a:lnTo>
                  <a:pt x="1078560" y="2035213"/>
                </a:lnTo>
                <a:lnTo>
                  <a:pt x="1081866" y="2051579"/>
                </a:lnTo>
                <a:lnTo>
                  <a:pt x="1078560" y="2067944"/>
                </a:lnTo>
                <a:lnTo>
                  <a:pt x="1069544" y="2081309"/>
                </a:lnTo>
                <a:lnTo>
                  <a:pt x="1056172" y="2090319"/>
                </a:lnTo>
                <a:lnTo>
                  <a:pt x="1039797" y="2093623"/>
                </a:lnTo>
                <a:close/>
              </a:path>
              <a:path w="2828925" h="2344420">
                <a:moveTo>
                  <a:pt x="1290541" y="2093623"/>
                </a:moveTo>
                <a:lnTo>
                  <a:pt x="1274167" y="2090319"/>
                </a:lnTo>
                <a:lnTo>
                  <a:pt x="1260794" y="2081309"/>
                </a:lnTo>
                <a:lnTo>
                  <a:pt x="1251778" y="2067944"/>
                </a:lnTo>
                <a:lnTo>
                  <a:pt x="1248472" y="2051579"/>
                </a:lnTo>
                <a:lnTo>
                  <a:pt x="1251778" y="2035213"/>
                </a:lnTo>
                <a:lnTo>
                  <a:pt x="1260794" y="2021849"/>
                </a:lnTo>
                <a:lnTo>
                  <a:pt x="1274167" y="2012838"/>
                </a:lnTo>
                <a:lnTo>
                  <a:pt x="1290541" y="2009534"/>
                </a:lnTo>
                <a:lnTo>
                  <a:pt x="1306917" y="2012838"/>
                </a:lnTo>
                <a:lnTo>
                  <a:pt x="1320289" y="2021849"/>
                </a:lnTo>
                <a:lnTo>
                  <a:pt x="1329305" y="2035213"/>
                </a:lnTo>
                <a:lnTo>
                  <a:pt x="1332611" y="2051579"/>
                </a:lnTo>
                <a:lnTo>
                  <a:pt x="1329305" y="2067944"/>
                </a:lnTo>
                <a:lnTo>
                  <a:pt x="1320289" y="2081309"/>
                </a:lnTo>
                <a:lnTo>
                  <a:pt x="1306917" y="2090319"/>
                </a:lnTo>
                <a:lnTo>
                  <a:pt x="1290541" y="2093623"/>
                </a:lnTo>
                <a:close/>
              </a:path>
              <a:path w="2828925" h="2344420">
                <a:moveTo>
                  <a:pt x="789053" y="2344223"/>
                </a:moveTo>
                <a:lnTo>
                  <a:pt x="772677" y="2340918"/>
                </a:lnTo>
                <a:lnTo>
                  <a:pt x="759305" y="2331908"/>
                </a:lnTo>
                <a:lnTo>
                  <a:pt x="750289" y="2318544"/>
                </a:lnTo>
                <a:lnTo>
                  <a:pt x="746983" y="2302178"/>
                </a:lnTo>
                <a:lnTo>
                  <a:pt x="750289" y="2285812"/>
                </a:lnTo>
                <a:lnTo>
                  <a:pt x="759305" y="2272448"/>
                </a:lnTo>
                <a:lnTo>
                  <a:pt x="772677" y="2263437"/>
                </a:lnTo>
                <a:lnTo>
                  <a:pt x="789053" y="2260133"/>
                </a:lnTo>
                <a:lnTo>
                  <a:pt x="805427" y="2263437"/>
                </a:lnTo>
                <a:lnTo>
                  <a:pt x="818800" y="2272448"/>
                </a:lnTo>
                <a:lnTo>
                  <a:pt x="827815" y="2285812"/>
                </a:lnTo>
                <a:lnTo>
                  <a:pt x="831122" y="2302178"/>
                </a:lnTo>
                <a:lnTo>
                  <a:pt x="827815" y="2318544"/>
                </a:lnTo>
                <a:lnTo>
                  <a:pt x="818800" y="2331908"/>
                </a:lnTo>
                <a:lnTo>
                  <a:pt x="805427" y="2340918"/>
                </a:lnTo>
                <a:lnTo>
                  <a:pt x="789053" y="2344223"/>
                </a:lnTo>
                <a:close/>
              </a:path>
              <a:path w="2828925" h="2344420">
                <a:moveTo>
                  <a:pt x="1290541" y="2344223"/>
                </a:moveTo>
                <a:lnTo>
                  <a:pt x="1274167" y="2340918"/>
                </a:lnTo>
                <a:lnTo>
                  <a:pt x="1260794" y="2331908"/>
                </a:lnTo>
                <a:lnTo>
                  <a:pt x="1251778" y="2318544"/>
                </a:lnTo>
                <a:lnTo>
                  <a:pt x="1248472" y="2302178"/>
                </a:lnTo>
                <a:lnTo>
                  <a:pt x="1251779" y="2285812"/>
                </a:lnTo>
                <a:lnTo>
                  <a:pt x="1260795" y="2272448"/>
                </a:lnTo>
                <a:lnTo>
                  <a:pt x="1274167" y="2263437"/>
                </a:lnTo>
                <a:lnTo>
                  <a:pt x="1290541" y="2260133"/>
                </a:lnTo>
                <a:lnTo>
                  <a:pt x="1306917" y="2263437"/>
                </a:lnTo>
                <a:lnTo>
                  <a:pt x="1320289" y="2272448"/>
                </a:lnTo>
                <a:lnTo>
                  <a:pt x="1329305" y="2285812"/>
                </a:lnTo>
                <a:lnTo>
                  <a:pt x="1332611" y="2302178"/>
                </a:lnTo>
                <a:lnTo>
                  <a:pt x="1329305" y="2318544"/>
                </a:lnTo>
                <a:lnTo>
                  <a:pt x="1320289" y="2331908"/>
                </a:lnTo>
                <a:lnTo>
                  <a:pt x="1306917" y="2340918"/>
                </a:lnTo>
                <a:lnTo>
                  <a:pt x="1290541" y="2344223"/>
                </a:lnTo>
                <a:close/>
              </a:path>
              <a:path w="2828925" h="2344420">
                <a:moveTo>
                  <a:pt x="789053" y="1843024"/>
                </a:moveTo>
                <a:lnTo>
                  <a:pt x="772677" y="1839720"/>
                </a:lnTo>
                <a:lnTo>
                  <a:pt x="759305" y="1830709"/>
                </a:lnTo>
                <a:lnTo>
                  <a:pt x="750289" y="1817344"/>
                </a:lnTo>
                <a:lnTo>
                  <a:pt x="746983" y="1800979"/>
                </a:lnTo>
                <a:lnTo>
                  <a:pt x="750289" y="1784613"/>
                </a:lnTo>
                <a:lnTo>
                  <a:pt x="759305" y="1771249"/>
                </a:lnTo>
                <a:lnTo>
                  <a:pt x="772677" y="1762238"/>
                </a:lnTo>
                <a:lnTo>
                  <a:pt x="789053" y="1758934"/>
                </a:lnTo>
                <a:lnTo>
                  <a:pt x="805427" y="1762238"/>
                </a:lnTo>
                <a:lnTo>
                  <a:pt x="818800" y="1771249"/>
                </a:lnTo>
                <a:lnTo>
                  <a:pt x="827815" y="1784613"/>
                </a:lnTo>
                <a:lnTo>
                  <a:pt x="831122" y="1800979"/>
                </a:lnTo>
                <a:lnTo>
                  <a:pt x="827816" y="1817344"/>
                </a:lnTo>
                <a:lnTo>
                  <a:pt x="818800" y="1830709"/>
                </a:lnTo>
                <a:lnTo>
                  <a:pt x="805427" y="1839720"/>
                </a:lnTo>
                <a:lnTo>
                  <a:pt x="789053" y="1843024"/>
                </a:lnTo>
                <a:close/>
              </a:path>
              <a:path w="2828925" h="2344420">
                <a:moveTo>
                  <a:pt x="789053" y="2093623"/>
                </a:moveTo>
                <a:lnTo>
                  <a:pt x="772677" y="2090319"/>
                </a:lnTo>
                <a:lnTo>
                  <a:pt x="759305" y="2081309"/>
                </a:lnTo>
                <a:lnTo>
                  <a:pt x="750289" y="2067944"/>
                </a:lnTo>
                <a:lnTo>
                  <a:pt x="746983" y="2051579"/>
                </a:lnTo>
                <a:lnTo>
                  <a:pt x="750289" y="2035213"/>
                </a:lnTo>
                <a:lnTo>
                  <a:pt x="759305" y="2021849"/>
                </a:lnTo>
                <a:lnTo>
                  <a:pt x="772677" y="2012838"/>
                </a:lnTo>
                <a:lnTo>
                  <a:pt x="789053" y="2009534"/>
                </a:lnTo>
                <a:lnTo>
                  <a:pt x="805427" y="2012838"/>
                </a:lnTo>
                <a:lnTo>
                  <a:pt x="818800" y="2021849"/>
                </a:lnTo>
                <a:lnTo>
                  <a:pt x="827815" y="2035213"/>
                </a:lnTo>
                <a:lnTo>
                  <a:pt x="831122" y="2051579"/>
                </a:lnTo>
                <a:lnTo>
                  <a:pt x="827815" y="2067944"/>
                </a:lnTo>
                <a:lnTo>
                  <a:pt x="818800" y="2081309"/>
                </a:lnTo>
                <a:lnTo>
                  <a:pt x="805427" y="2090319"/>
                </a:lnTo>
                <a:lnTo>
                  <a:pt x="789053" y="2093623"/>
                </a:lnTo>
                <a:close/>
              </a:path>
              <a:path w="2828925" h="2344420">
                <a:moveTo>
                  <a:pt x="1290541" y="1843024"/>
                </a:moveTo>
                <a:lnTo>
                  <a:pt x="1274167" y="1839720"/>
                </a:lnTo>
                <a:lnTo>
                  <a:pt x="1260794" y="1830709"/>
                </a:lnTo>
                <a:lnTo>
                  <a:pt x="1251778" y="1817344"/>
                </a:lnTo>
                <a:lnTo>
                  <a:pt x="1248472" y="1800979"/>
                </a:lnTo>
                <a:lnTo>
                  <a:pt x="1251778" y="1784613"/>
                </a:lnTo>
                <a:lnTo>
                  <a:pt x="1260794" y="1771249"/>
                </a:lnTo>
                <a:lnTo>
                  <a:pt x="1274167" y="1762238"/>
                </a:lnTo>
                <a:lnTo>
                  <a:pt x="1290541" y="1758934"/>
                </a:lnTo>
                <a:lnTo>
                  <a:pt x="1306917" y="1762238"/>
                </a:lnTo>
                <a:lnTo>
                  <a:pt x="1320289" y="1771249"/>
                </a:lnTo>
                <a:lnTo>
                  <a:pt x="1329305" y="1784613"/>
                </a:lnTo>
                <a:lnTo>
                  <a:pt x="1332611" y="1800979"/>
                </a:lnTo>
                <a:lnTo>
                  <a:pt x="1329305" y="1817344"/>
                </a:lnTo>
                <a:lnTo>
                  <a:pt x="1320289" y="1830709"/>
                </a:lnTo>
                <a:lnTo>
                  <a:pt x="1306917" y="1839720"/>
                </a:lnTo>
                <a:lnTo>
                  <a:pt x="1290541" y="1843024"/>
                </a:lnTo>
                <a:close/>
              </a:path>
              <a:path w="2828925" h="2344420">
                <a:moveTo>
                  <a:pt x="1039797" y="1843024"/>
                </a:moveTo>
                <a:lnTo>
                  <a:pt x="1023421" y="1839720"/>
                </a:lnTo>
                <a:lnTo>
                  <a:pt x="1010049" y="1830709"/>
                </a:lnTo>
                <a:lnTo>
                  <a:pt x="1001034" y="1817344"/>
                </a:lnTo>
                <a:lnTo>
                  <a:pt x="997728" y="1800979"/>
                </a:lnTo>
                <a:lnTo>
                  <a:pt x="1001034" y="1784613"/>
                </a:lnTo>
                <a:lnTo>
                  <a:pt x="1010049" y="1771249"/>
                </a:lnTo>
                <a:lnTo>
                  <a:pt x="1023422" y="1762238"/>
                </a:lnTo>
                <a:lnTo>
                  <a:pt x="1039797" y="1758934"/>
                </a:lnTo>
                <a:lnTo>
                  <a:pt x="1056172" y="1762238"/>
                </a:lnTo>
                <a:lnTo>
                  <a:pt x="1069544" y="1771249"/>
                </a:lnTo>
                <a:lnTo>
                  <a:pt x="1078560" y="1784613"/>
                </a:lnTo>
                <a:lnTo>
                  <a:pt x="1081866" y="1800979"/>
                </a:lnTo>
                <a:lnTo>
                  <a:pt x="1078560" y="1817344"/>
                </a:lnTo>
                <a:lnTo>
                  <a:pt x="1069544" y="1830709"/>
                </a:lnTo>
                <a:lnTo>
                  <a:pt x="1056172" y="1839720"/>
                </a:lnTo>
                <a:lnTo>
                  <a:pt x="1039797" y="1843024"/>
                </a:lnTo>
                <a:close/>
              </a:path>
              <a:path w="2828925" h="2344420">
                <a:moveTo>
                  <a:pt x="1290541" y="1592425"/>
                </a:moveTo>
                <a:lnTo>
                  <a:pt x="1274167" y="1589121"/>
                </a:lnTo>
                <a:lnTo>
                  <a:pt x="1260794" y="1580110"/>
                </a:lnTo>
                <a:lnTo>
                  <a:pt x="1251778" y="1566745"/>
                </a:lnTo>
                <a:lnTo>
                  <a:pt x="1248472" y="1550380"/>
                </a:lnTo>
                <a:lnTo>
                  <a:pt x="1251778" y="1534014"/>
                </a:lnTo>
                <a:lnTo>
                  <a:pt x="1260795" y="1520650"/>
                </a:lnTo>
                <a:lnTo>
                  <a:pt x="1274168" y="1511639"/>
                </a:lnTo>
                <a:lnTo>
                  <a:pt x="1290541" y="1508335"/>
                </a:lnTo>
                <a:lnTo>
                  <a:pt x="1306917" y="1511639"/>
                </a:lnTo>
                <a:lnTo>
                  <a:pt x="1320289" y="1520650"/>
                </a:lnTo>
                <a:lnTo>
                  <a:pt x="1329305" y="1534014"/>
                </a:lnTo>
                <a:lnTo>
                  <a:pt x="1332611" y="1550380"/>
                </a:lnTo>
                <a:lnTo>
                  <a:pt x="1329305" y="1566745"/>
                </a:lnTo>
                <a:lnTo>
                  <a:pt x="1320289" y="1580110"/>
                </a:lnTo>
                <a:lnTo>
                  <a:pt x="1306917" y="1589121"/>
                </a:lnTo>
                <a:lnTo>
                  <a:pt x="1290541" y="1592425"/>
                </a:lnTo>
                <a:close/>
              </a:path>
              <a:path w="2828925" h="2344420">
                <a:moveTo>
                  <a:pt x="789053" y="1341824"/>
                </a:moveTo>
                <a:lnTo>
                  <a:pt x="772677" y="1338520"/>
                </a:lnTo>
                <a:lnTo>
                  <a:pt x="759305" y="1329510"/>
                </a:lnTo>
                <a:lnTo>
                  <a:pt x="750289" y="1316145"/>
                </a:lnTo>
                <a:lnTo>
                  <a:pt x="746983" y="1299779"/>
                </a:lnTo>
                <a:lnTo>
                  <a:pt x="750289" y="1283414"/>
                </a:lnTo>
                <a:lnTo>
                  <a:pt x="759305" y="1270051"/>
                </a:lnTo>
                <a:lnTo>
                  <a:pt x="772677" y="1261041"/>
                </a:lnTo>
                <a:lnTo>
                  <a:pt x="789053" y="1257737"/>
                </a:lnTo>
                <a:lnTo>
                  <a:pt x="805427" y="1261041"/>
                </a:lnTo>
                <a:lnTo>
                  <a:pt x="818800" y="1270051"/>
                </a:lnTo>
                <a:lnTo>
                  <a:pt x="827815" y="1283414"/>
                </a:lnTo>
                <a:lnTo>
                  <a:pt x="831122" y="1299779"/>
                </a:lnTo>
                <a:lnTo>
                  <a:pt x="827815" y="1316145"/>
                </a:lnTo>
                <a:lnTo>
                  <a:pt x="818800" y="1329510"/>
                </a:lnTo>
                <a:lnTo>
                  <a:pt x="805427" y="1338520"/>
                </a:lnTo>
                <a:lnTo>
                  <a:pt x="789053" y="1341824"/>
                </a:lnTo>
                <a:close/>
              </a:path>
              <a:path w="2828925" h="2344420">
                <a:moveTo>
                  <a:pt x="1039797" y="1341824"/>
                </a:moveTo>
                <a:lnTo>
                  <a:pt x="1023421" y="1338520"/>
                </a:lnTo>
                <a:lnTo>
                  <a:pt x="1010049" y="1329510"/>
                </a:lnTo>
                <a:lnTo>
                  <a:pt x="1001034" y="1316145"/>
                </a:lnTo>
                <a:lnTo>
                  <a:pt x="997728" y="1299779"/>
                </a:lnTo>
                <a:lnTo>
                  <a:pt x="1001034" y="1283414"/>
                </a:lnTo>
                <a:lnTo>
                  <a:pt x="1010049" y="1270051"/>
                </a:lnTo>
                <a:lnTo>
                  <a:pt x="1023421" y="1261041"/>
                </a:lnTo>
                <a:lnTo>
                  <a:pt x="1039797" y="1257737"/>
                </a:lnTo>
                <a:lnTo>
                  <a:pt x="1056172" y="1261041"/>
                </a:lnTo>
                <a:lnTo>
                  <a:pt x="1069544" y="1270051"/>
                </a:lnTo>
                <a:lnTo>
                  <a:pt x="1078560" y="1283414"/>
                </a:lnTo>
                <a:lnTo>
                  <a:pt x="1081866" y="1299779"/>
                </a:lnTo>
                <a:lnTo>
                  <a:pt x="1078560" y="1316145"/>
                </a:lnTo>
                <a:lnTo>
                  <a:pt x="1069544" y="1329510"/>
                </a:lnTo>
                <a:lnTo>
                  <a:pt x="1056172" y="1338520"/>
                </a:lnTo>
                <a:lnTo>
                  <a:pt x="1039797" y="1341824"/>
                </a:lnTo>
                <a:close/>
              </a:path>
              <a:path w="2828925" h="2344420">
                <a:moveTo>
                  <a:pt x="1290541" y="1341824"/>
                </a:moveTo>
                <a:lnTo>
                  <a:pt x="1274167" y="1338520"/>
                </a:lnTo>
                <a:lnTo>
                  <a:pt x="1260794" y="1329510"/>
                </a:lnTo>
                <a:lnTo>
                  <a:pt x="1251778" y="1316145"/>
                </a:lnTo>
                <a:lnTo>
                  <a:pt x="1248472" y="1299779"/>
                </a:lnTo>
                <a:lnTo>
                  <a:pt x="1251778" y="1283414"/>
                </a:lnTo>
                <a:lnTo>
                  <a:pt x="1260794" y="1270051"/>
                </a:lnTo>
                <a:lnTo>
                  <a:pt x="1274167" y="1261041"/>
                </a:lnTo>
                <a:lnTo>
                  <a:pt x="1290541" y="1257737"/>
                </a:lnTo>
                <a:lnTo>
                  <a:pt x="1306917" y="1261041"/>
                </a:lnTo>
                <a:lnTo>
                  <a:pt x="1320289" y="1270051"/>
                </a:lnTo>
                <a:lnTo>
                  <a:pt x="1329305" y="1283414"/>
                </a:lnTo>
                <a:lnTo>
                  <a:pt x="1332611" y="1299779"/>
                </a:lnTo>
                <a:lnTo>
                  <a:pt x="1329305" y="1316145"/>
                </a:lnTo>
                <a:lnTo>
                  <a:pt x="1320289" y="1329510"/>
                </a:lnTo>
                <a:lnTo>
                  <a:pt x="1306917" y="1338520"/>
                </a:lnTo>
                <a:lnTo>
                  <a:pt x="1290541" y="1341824"/>
                </a:lnTo>
                <a:close/>
              </a:path>
              <a:path w="2828925" h="2344420">
                <a:moveTo>
                  <a:pt x="789053" y="1592425"/>
                </a:moveTo>
                <a:lnTo>
                  <a:pt x="772677" y="1589121"/>
                </a:lnTo>
                <a:lnTo>
                  <a:pt x="759305" y="1580110"/>
                </a:lnTo>
                <a:lnTo>
                  <a:pt x="750289" y="1566745"/>
                </a:lnTo>
                <a:lnTo>
                  <a:pt x="746983" y="1550380"/>
                </a:lnTo>
                <a:lnTo>
                  <a:pt x="750289" y="1534014"/>
                </a:lnTo>
                <a:lnTo>
                  <a:pt x="759305" y="1520650"/>
                </a:lnTo>
                <a:lnTo>
                  <a:pt x="772678" y="1511639"/>
                </a:lnTo>
                <a:lnTo>
                  <a:pt x="789053" y="1508335"/>
                </a:lnTo>
                <a:lnTo>
                  <a:pt x="805427" y="1511639"/>
                </a:lnTo>
                <a:lnTo>
                  <a:pt x="818800" y="1520650"/>
                </a:lnTo>
                <a:lnTo>
                  <a:pt x="827815" y="1534014"/>
                </a:lnTo>
                <a:lnTo>
                  <a:pt x="831122" y="1550380"/>
                </a:lnTo>
                <a:lnTo>
                  <a:pt x="827816" y="1566745"/>
                </a:lnTo>
                <a:lnTo>
                  <a:pt x="818800" y="1580110"/>
                </a:lnTo>
                <a:lnTo>
                  <a:pt x="805427" y="1589121"/>
                </a:lnTo>
                <a:lnTo>
                  <a:pt x="789053" y="1592425"/>
                </a:lnTo>
                <a:close/>
              </a:path>
              <a:path w="2828925" h="2344420">
                <a:moveTo>
                  <a:pt x="1039797" y="1592425"/>
                </a:moveTo>
                <a:lnTo>
                  <a:pt x="1023421" y="1589121"/>
                </a:lnTo>
                <a:lnTo>
                  <a:pt x="1010049" y="1580110"/>
                </a:lnTo>
                <a:lnTo>
                  <a:pt x="1001034" y="1566745"/>
                </a:lnTo>
                <a:lnTo>
                  <a:pt x="997728" y="1550380"/>
                </a:lnTo>
                <a:lnTo>
                  <a:pt x="1001034" y="1534014"/>
                </a:lnTo>
                <a:lnTo>
                  <a:pt x="1010049" y="1520650"/>
                </a:lnTo>
                <a:lnTo>
                  <a:pt x="1023423" y="1511639"/>
                </a:lnTo>
                <a:lnTo>
                  <a:pt x="1039797" y="1508335"/>
                </a:lnTo>
                <a:lnTo>
                  <a:pt x="1056172" y="1511639"/>
                </a:lnTo>
                <a:lnTo>
                  <a:pt x="1069544" y="1520650"/>
                </a:lnTo>
                <a:lnTo>
                  <a:pt x="1078560" y="1534014"/>
                </a:lnTo>
                <a:lnTo>
                  <a:pt x="1081866" y="1550380"/>
                </a:lnTo>
                <a:lnTo>
                  <a:pt x="1078560" y="1566745"/>
                </a:lnTo>
                <a:lnTo>
                  <a:pt x="1069544" y="1580110"/>
                </a:lnTo>
                <a:lnTo>
                  <a:pt x="1056172" y="1589121"/>
                </a:lnTo>
                <a:lnTo>
                  <a:pt x="1039797" y="1592425"/>
                </a:lnTo>
                <a:close/>
              </a:path>
              <a:path w="2828925" h="2344420">
                <a:moveTo>
                  <a:pt x="1789011" y="2344223"/>
                </a:moveTo>
                <a:lnTo>
                  <a:pt x="1772636" y="2340918"/>
                </a:lnTo>
                <a:lnTo>
                  <a:pt x="1759264" y="2331908"/>
                </a:lnTo>
                <a:lnTo>
                  <a:pt x="1750248" y="2318544"/>
                </a:lnTo>
                <a:lnTo>
                  <a:pt x="1746942" y="2302178"/>
                </a:lnTo>
                <a:lnTo>
                  <a:pt x="1750248" y="2285812"/>
                </a:lnTo>
                <a:lnTo>
                  <a:pt x="1759264" y="2272448"/>
                </a:lnTo>
                <a:lnTo>
                  <a:pt x="1772636" y="2263437"/>
                </a:lnTo>
                <a:lnTo>
                  <a:pt x="1789011" y="2260133"/>
                </a:lnTo>
                <a:lnTo>
                  <a:pt x="1805386" y="2263437"/>
                </a:lnTo>
                <a:lnTo>
                  <a:pt x="1818758" y="2272448"/>
                </a:lnTo>
                <a:lnTo>
                  <a:pt x="1827774" y="2285812"/>
                </a:lnTo>
                <a:lnTo>
                  <a:pt x="1831081" y="2302178"/>
                </a:lnTo>
                <a:lnTo>
                  <a:pt x="1827774" y="2318544"/>
                </a:lnTo>
                <a:lnTo>
                  <a:pt x="1818758" y="2331908"/>
                </a:lnTo>
                <a:lnTo>
                  <a:pt x="1805386" y="2340918"/>
                </a:lnTo>
                <a:lnTo>
                  <a:pt x="1789011" y="2344223"/>
                </a:lnTo>
                <a:close/>
              </a:path>
              <a:path w="2828925" h="2344420">
                <a:moveTo>
                  <a:pt x="1789011" y="2093623"/>
                </a:moveTo>
                <a:lnTo>
                  <a:pt x="1772636" y="2090319"/>
                </a:lnTo>
                <a:lnTo>
                  <a:pt x="1759264" y="2081309"/>
                </a:lnTo>
                <a:lnTo>
                  <a:pt x="1750248" y="2067944"/>
                </a:lnTo>
                <a:lnTo>
                  <a:pt x="1746942" y="2051579"/>
                </a:lnTo>
                <a:lnTo>
                  <a:pt x="1750248" y="2035213"/>
                </a:lnTo>
                <a:lnTo>
                  <a:pt x="1759264" y="2021849"/>
                </a:lnTo>
                <a:lnTo>
                  <a:pt x="1772636" y="2012838"/>
                </a:lnTo>
                <a:lnTo>
                  <a:pt x="1789011" y="2009534"/>
                </a:lnTo>
                <a:lnTo>
                  <a:pt x="1805386" y="2012838"/>
                </a:lnTo>
                <a:lnTo>
                  <a:pt x="1818758" y="2021849"/>
                </a:lnTo>
                <a:lnTo>
                  <a:pt x="1827774" y="2035213"/>
                </a:lnTo>
                <a:lnTo>
                  <a:pt x="1831081" y="2051579"/>
                </a:lnTo>
                <a:lnTo>
                  <a:pt x="1827774" y="2067944"/>
                </a:lnTo>
                <a:lnTo>
                  <a:pt x="1818758" y="2081309"/>
                </a:lnTo>
                <a:lnTo>
                  <a:pt x="1805386" y="2090319"/>
                </a:lnTo>
                <a:lnTo>
                  <a:pt x="1789011" y="2093623"/>
                </a:lnTo>
                <a:close/>
              </a:path>
              <a:path w="2828925" h="2344420">
                <a:moveTo>
                  <a:pt x="2039755" y="2093623"/>
                </a:moveTo>
                <a:lnTo>
                  <a:pt x="2023380" y="2090319"/>
                </a:lnTo>
                <a:lnTo>
                  <a:pt x="2010008" y="2081309"/>
                </a:lnTo>
                <a:lnTo>
                  <a:pt x="2000992" y="2067944"/>
                </a:lnTo>
                <a:lnTo>
                  <a:pt x="1997686" y="2051579"/>
                </a:lnTo>
                <a:lnTo>
                  <a:pt x="2000992" y="2035213"/>
                </a:lnTo>
                <a:lnTo>
                  <a:pt x="2010008" y="2021849"/>
                </a:lnTo>
                <a:lnTo>
                  <a:pt x="2023381" y="2012838"/>
                </a:lnTo>
                <a:lnTo>
                  <a:pt x="2039755" y="2009534"/>
                </a:lnTo>
                <a:lnTo>
                  <a:pt x="2056131" y="2012838"/>
                </a:lnTo>
                <a:lnTo>
                  <a:pt x="2069503" y="2021849"/>
                </a:lnTo>
                <a:lnTo>
                  <a:pt x="2078518" y="2035213"/>
                </a:lnTo>
                <a:lnTo>
                  <a:pt x="2081824" y="2051579"/>
                </a:lnTo>
                <a:lnTo>
                  <a:pt x="2078518" y="2067944"/>
                </a:lnTo>
                <a:lnTo>
                  <a:pt x="2069503" y="2081309"/>
                </a:lnTo>
                <a:lnTo>
                  <a:pt x="2056131" y="2090319"/>
                </a:lnTo>
                <a:lnTo>
                  <a:pt x="2039755" y="2093623"/>
                </a:lnTo>
                <a:close/>
              </a:path>
              <a:path w="2828925" h="2344420">
                <a:moveTo>
                  <a:pt x="1538267" y="2344223"/>
                </a:moveTo>
                <a:lnTo>
                  <a:pt x="1521891" y="2340918"/>
                </a:lnTo>
                <a:lnTo>
                  <a:pt x="1508519" y="2331908"/>
                </a:lnTo>
                <a:lnTo>
                  <a:pt x="1499504" y="2318544"/>
                </a:lnTo>
                <a:lnTo>
                  <a:pt x="1496198" y="2302178"/>
                </a:lnTo>
                <a:lnTo>
                  <a:pt x="1499504" y="2285812"/>
                </a:lnTo>
                <a:lnTo>
                  <a:pt x="1508519" y="2272448"/>
                </a:lnTo>
                <a:lnTo>
                  <a:pt x="1521892" y="2263437"/>
                </a:lnTo>
                <a:lnTo>
                  <a:pt x="1538267" y="2260133"/>
                </a:lnTo>
                <a:lnTo>
                  <a:pt x="1554642" y="2263437"/>
                </a:lnTo>
                <a:lnTo>
                  <a:pt x="1568014" y="2272448"/>
                </a:lnTo>
                <a:lnTo>
                  <a:pt x="1577030" y="2285812"/>
                </a:lnTo>
                <a:lnTo>
                  <a:pt x="1580336" y="2302178"/>
                </a:lnTo>
                <a:lnTo>
                  <a:pt x="1577030" y="2318544"/>
                </a:lnTo>
                <a:lnTo>
                  <a:pt x="1568014" y="2331908"/>
                </a:lnTo>
                <a:lnTo>
                  <a:pt x="1554641" y="2340918"/>
                </a:lnTo>
                <a:lnTo>
                  <a:pt x="1538267" y="2344223"/>
                </a:lnTo>
                <a:close/>
              </a:path>
              <a:path w="2828925" h="2344420">
                <a:moveTo>
                  <a:pt x="2039755" y="2344223"/>
                </a:moveTo>
                <a:lnTo>
                  <a:pt x="2023380" y="2340918"/>
                </a:lnTo>
                <a:lnTo>
                  <a:pt x="2010008" y="2331908"/>
                </a:lnTo>
                <a:lnTo>
                  <a:pt x="2000992" y="2318544"/>
                </a:lnTo>
                <a:lnTo>
                  <a:pt x="1997686" y="2302178"/>
                </a:lnTo>
                <a:lnTo>
                  <a:pt x="2000992" y="2285812"/>
                </a:lnTo>
                <a:lnTo>
                  <a:pt x="2010009" y="2272448"/>
                </a:lnTo>
                <a:lnTo>
                  <a:pt x="2023381" y="2263437"/>
                </a:lnTo>
                <a:lnTo>
                  <a:pt x="2039755" y="2260133"/>
                </a:lnTo>
                <a:lnTo>
                  <a:pt x="2056131" y="2263437"/>
                </a:lnTo>
                <a:lnTo>
                  <a:pt x="2069503" y="2272448"/>
                </a:lnTo>
                <a:lnTo>
                  <a:pt x="2078518" y="2285812"/>
                </a:lnTo>
                <a:lnTo>
                  <a:pt x="2081824" y="2302178"/>
                </a:lnTo>
                <a:lnTo>
                  <a:pt x="2078518" y="2318544"/>
                </a:lnTo>
                <a:lnTo>
                  <a:pt x="2069503" y="2331908"/>
                </a:lnTo>
                <a:lnTo>
                  <a:pt x="2056131" y="2340918"/>
                </a:lnTo>
                <a:lnTo>
                  <a:pt x="2039755" y="2344223"/>
                </a:lnTo>
                <a:close/>
              </a:path>
              <a:path w="2828925" h="2344420">
                <a:moveTo>
                  <a:pt x="1538267" y="1843024"/>
                </a:moveTo>
                <a:lnTo>
                  <a:pt x="1521891" y="1839720"/>
                </a:lnTo>
                <a:lnTo>
                  <a:pt x="1508519" y="1830709"/>
                </a:lnTo>
                <a:lnTo>
                  <a:pt x="1499504" y="1817344"/>
                </a:lnTo>
                <a:lnTo>
                  <a:pt x="1496198" y="1800979"/>
                </a:lnTo>
                <a:lnTo>
                  <a:pt x="1499504" y="1784613"/>
                </a:lnTo>
                <a:lnTo>
                  <a:pt x="1508519" y="1771249"/>
                </a:lnTo>
                <a:lnTo>
                  <a:pt x="1521892" y="1762238"/>
                </a:lnTo>
                <a:lnTo>
                  <a:pt x="1538267" y="1758934"/>
                </a:lnTo>
                <a:lnTo>
                  <a:pt x="1554642" y="1762238"/>
                </a:lnTo>
                <a:lnTo>
                  <a:pt x="1568014" y="1771249"/>
                </a:lnTo>
                <a:lnTo>
                  <a:pt x="1577030" y="1784613"/>
                </a:lnTo>
                <a:lnTo>
                  <a:pt x="1580336" y="1800979"/>
                </a:lnTo>
                <a:lnTo>
                  <a:pt x="1577030" y="1817344"/>
                </a:lnTo>
                <a:lnTo>
                  <a:pt x="1568014" y="1830709"/>
                </a:lnTo>
                <a:lnTo>
                  <a:pt x="1554642" y="1839720"/>
                </a:lnTo>
                <a:lnTo>
                  <a:pt x="1538267" y="1843024"/>
                </a:lnTo>
                <a:close/>
              </a:path>
              <a:path w="2828925" h="2344420">
                <a:moveTo>
                  <a:pt x="1538267" y="2093623"/>
                </a:moveTo>
                <a:lnTo>
                  <a:pt x="1521891" y="2090319"/>
                </a:lnTo>
                <a:lnTo>
                  <a:pt x="1508519" y="2081309"/>
                </a:lnTo>
                <a:lnTo>
                  <a:pt x="1499504" y="2067944"/>
                </a:lnTo>
                <a:lnTo>
                  <a:pt x="1496198" y="2051579"/>
                </a:lnTo>
                <a:lnTo>
                  <a:pt x="1499504" y="2035213"/>
                </a:lnTo>
                <a:lnTo>
                  <a:pt x="1508519" y="2021849"/>
                </a:lnTo>
                <a:lnTo>
                  <a:pt x="1521891" y="2012838"/>
                </a:lnTo>
                <a:lnTo>
                  <a:pt x="1538267" y="2009534"/>
                </a:lnTo>
                <a:lnTo>
                  <a:pt x="1554642" y="2012838"/>
                </a:lnTo>
                <a:lnTo>
                  <a:pt x="1568014" y="2021849"/>
                </a:lnTo>
                <a:lnTo>
                  <a:pt x="1577030" y="2035213"/>
                </a:lnTo>
                <a:lnTo>
                  <a:pt x="1580336" y="2051579"/>
                </a:lnTo>
                <a:lnTo>
                  <a:pt x="1577030" y="2067944"/>
                </a:lnTo>
                <a:lnTo>
                  <a:pt x="1568014" y="2081309"/>
                </a:lnTo>
                <a:lnTo>
                  <a:pt x="1554641" y="2090319"/>
                </a:lnTo>
                <a:lnTo>
                  <a:pt x="1538267" y="2093623"/>
                </a:lnTo>
                <a:close/>
              </a:path>
              <a:path w="2828925" h="2344420">
                <a:moveTo>
                  <a:pt x="2039755" y="1843024"/>
                </a:moveTo>
                <a:lnTo>
                  <a:pt x="2023380" y="1839720"/>
                </a:lnTo>
                <a:lnTo>
                  <a:pt x="2010008" y="1830709"/>
                </a:lnTo>
                <a:lnTo>
                  <a:pt x="2000992" y="1817344"/>
                </a:lnTo>
                <a:lnTo>
                  <a:pt x="1997686" y="1800979"/>
                </a:lnTo>
                <a:lnTo>
                  <a:pt x="2000992" y="1784613"/>
                </a:lnTo>
                <a:lnTo>
                  <a:pt x="2010008" y="1771249"/>
                </a:lnTo>
                <a:lnTo>
                  <a:pt x="2023381" y="1762238"/>
                </a:lnTo>
                <a:lnTo>
                  <a:pt x="2039755" y="1758934"/>
                </a:lnTo>
                <a:lnTo>
                  <a:pt x="2056131" y="1762238"/>
                </a:lnTo>
                <a:lnTo>
                  <a:pt x="2069503" y="1771249"/>
                </a:lnTo>
                <a:lnTo>
                  <a:pt x="2078518" y="1784613"/>
                </a:lnTo>
                <a:lnTo>
                  <a:pt x="2081824" y="1800979"/>
                </a:lnTo>
                <a:lnTo>
                  <a:pt x="2078518" y="1817344"/>
                </a:lnTo>
                <a:lnTo>
                  <a:pt x="2069503" y="1830709"/>
                </a:lnTo>
                <a:lnTo>
                  <a:pt x="2056131" y="1839720"/>
                </a:lnTo>
                <a:lnTo>
                  <a:pt x="2039755" y="1843024"/>
                </a:lnTo>
                <a:close/>
              </a:path>
              <a:path w="2828925" h="2344420">
                <a:moveTo>
                  <a:pt x="1789011" y="1843024"/>
                </a:moveTo>
                <a:lnTo>
                  <a:pt x="1772636" y="1839720"/>
                </a:lnTo>
                <a:lnTo>
                  <a:pt x="1759264" y="1830709"/>
                </a:lnTo>
                <a:lnTo>
                  <a:pt x="1750248" y="1817344"/>
                </a:lnTo>
                <a:lnTo>
                  <a:pt x="1746942" y="1800979"/>
                </a:lnTo>
                <a:lnTo>
                  <a:pt x="1750248" y="1784613"/>
                </a:lnTo>
                <a:lnTo>
                  <a:pt x="1759264" y="1771249"/>
                </a:lnTo>
                <a:lnTo>
                  <a:pt x="1772636" y="1762238"/>
                </a:lnTo>
                <a:lnTo>
                  <a:pt x="1789011" y="1758934"/>
                </a:lnTo>
                <a:lnTo>
                  <a:pt x="1805386" y="1762238"/>
                </a:lnTo>
                <a:lnTo>
                  <a:pt x="1818758" y="1771249"/>
                </a:lnTo>
                <a:lnTo>
                  <a:pt x="1827774" y="1784613"/>
                </a:lnTo>
                <a:lnTo>
                  <a:pt x="1831081" y="1800979"/>
                </a:lnTo>
                <a:lnTo>
                  <a:pt x="1827774" y="1817344"/>
                </a:lnTo>
                <a:lnTo>
                  <a:pt x="1818758" y="1830709"/>
                </a:lnTo>
                <a:lnTo>
                  <a:pt x="1805386" y="1839720"/>
                </a:lnTo>
                <a:lnTo>
                  <a:pt x="1789011" y="1843024"/>
                </a:lnTo>
                <a:close/>
              </a:path>
              <a:path w="2828925" h="2344420">
                <a:moveTo>
                  <a:pt x="2039755" y="1592425"/>
                </a:moveTo>
                <a:lnTo>
                  <a:pt x="2023380" y="1589121"/>
                </a:lnTo>
                <a:lnTo>
                  <a:pt x="2010008" y="1580110"/>
                </a:lnTo>
                <a:lnTo>
                  <a:pt x="2000992" y="1566745"/>
                </a:lnTo>
                <a:lnTo>
                  <a:pt x="1997686" y="1550380"/>
                </a:lnTo>
                <a:lnTo>
                  <a:pt x="2000992" y="1534014"/>
                </a:lnTo>
                <a:lnTo>
                  <a:pt x="2010009" y="1520650"/>
                </a:lnTo>
                <a:lnTo>
                  <a:pt x="2023382" y="1511639"/>
                </a:lnTo>
                <a:lnTo>
                  <a:pt x="2039755" y="1508335"/>
                </a:lnTo>
                <a:lnTo>
                  <a:pt x="2056131" y="1511639"/>
                </a:lnTo>
                <a:lnTo>
                  <a:pt x="2069503" y="1520650"/>
                </a:lnTo>
                <a:lnTo>
                  <a:pt x="2078518" y="1534014"/>
                </a:lnTo>
                <a:lnTo>
                  <a:pt x="2081824" y="1550380"/>
                </a:lnTo>
                <a:lnTo>
                  <a:pt x="2078518" y="1566745"/>
                </a:lnTo>
                <a:lnTo>
                  <a:pt x="2069503" y="1580110"/>
                </a:lnTo>
                <a:lnTo>
                  <a:pt x="2056131" y="1589121"/>
                </a:lnTo>
                <a:lnTo>
                  <a:pt x="2039755" y="1592425"/>
                </a:lnTo>
                <a:close/>
              </a:path>
              <a:path w="2828925" h="2344420">
                <a:moveTo>
                  <a:pt x="1538267" y="1341824"/>
                </a:moveTo>
                <a:lnTo>
                  <a:pt x="1521891" y="1338520"/>
                </a:lnTo>
                <a:lnTo>
                  <a:pt x="1508519" y="1329510"/>
                </a:lnTo>
                <a:lnTo>
                  <a:pt x="1499504" y="1316145"/>
                </a:lnTo>
                <a:lnTo>
                  <a:pt x="1496198" y="1299779"/>
                </a:lnTo>
                <a:lnTo>
                  <a:pt x="1499504" y="1283414"/>
                </a:lnTo>
                <a:lnTo>
                  <a:pt x="1508519" y="1270051"/>
                </a:lnTo>
                <a:lnTo>
                  <a:pt x="1521891" y="1261041"/>
                </a:lnTo>
                <a:lnTo>
                  <a:pt x="1538267" y="1257737"/>
                </a:lnTo>
                <a:lnTo>
                  <a:pt x="1554642" y="1261041"/>
                </a:lnTo>
                <a:lnTo>
                  <a:pt x="1568014" y="1270051"/>
                </a:lnTo>
                <a:lnTo>
                  <a:pt x="1577030" y="1283414"/>
                </a:lnTo>
                <a:lnTo>
                  <a:pt x="1580336" y="1299779"/>
                </a:lnTo>
                <a:lnTo>
                  <a:pt x="1577030" y="1316145"/>
                </a:lnTo>
                <a:lnTo>
                  <a:pt x="1568014" y="1329510"/>
                </a:lnTo>
                <a:lnTo>
                  <a:pt x="1554641" y="1338520"/>
                </a:lnTo>
                <a:lnTo>
                  <a:pt x="1538267" y="1341824"/>
                </a:lnTo>
                <a:close/>
              </a:path>
              <a:path w="2828925" h="2344420">
                <a:moveTo>
                  <a:pt x="1789011" y="1341824"/>
                </a:moveTo>
                <a:lnTo>
                  <a:pt x="1772636" y="1338520"/>
                </a:lnTo>
                <a:lnTo>
                  <a:pt x="1759264" y="1329510"/>
                </a:lnTo>
                <a:lnTo>
                  <a:pt x="1750248" y="1316145"/>
                </a:lnTo>
                <a:lnTo>
                  <a:pt x="1746942" y="1299779"/>
                </a:lnTo>
                <a:lnTo>
                  <a:pt x="1750248" y="1283414"/>
                </a:lnTo>
                <a:lnTo>
                  <a:pt x="1759264" y="1270051"/>
                </a:lnTo>
                <a:lnTo>
                  <a:pt x="1772636" y="1261041"/>
                </a:lnTo>
                <a:lnTo>
                  <a:pt x="1789011" y="1257737"/>
                </a:lnTo>
                <a:lnTo>
                  <a:pt x="1805386" y="1261041"/>
                </a:lnTo>
                <a:lnTo>
                  <a:pt x="1818758" y="1270051"/>
                </a:lnTo>
                <a:lnTo>
                  <a:pt x="1827774" y="1283414"/>
                </a:lnTo>
                <a:lnTo>
                  <a:pt x="1831081" y="1299779"/>
                </a:lnTo>
                <a:lnTo>
                  <a:pt x="1827774" y="1316145"/>
                </a:lnTo>
                <a:lnTo>
                  <a:pt x="1818758" y="1329510"/>
                </a:lnTo>
                <a:lnTo>
                  <a:pt x="1805386" y="1338520"/>
                </a:lnTo>
                <a:lnTo>
                  <a:pt x="1789011" y="1341824"/>
                </a:lnTo>
                <a:close/>
              </a:path>
              <a:path w="2828925" h="2344420">
                <a:moveTo>
                  <a:pt x="2039755" y="1341824"/>
                </a:moveTo>
                <a:lnTo>
                  <a:pt x="2023380" y="1338520"/>
                </a:lnTo>
                <a:lnTo>
                  <a:pt x="2010008" y="1329510"/>
                </a:lnTo>
                <a:lnTo>
                  <a:pt x="2000992" y="1316145"/>
                </a:lnTo>
                <a:lnTo>
                  <a:pt x="1997686" y="1299779"/>
                </a:lnTo>
                <a:lnTo>
                  <a:pt x="2000992" y="1283414"/>
                </a:lnTo>
                <a:lnTo>
                  <a:pt x="2010008" y="1270051"/>
                </a:lnTo>
                <a:lnTo>
                  <a:pt x="2023381" y="1261041"/>
                </a:lnTo>
                <a:lnTo>
                  <a:pt x="2039755" y="1257737"/>
                </a:lnTo>
                <a:lnTo>
                  <a:pt x="2056131" y="1261041"/>
                </a:lnTo>
                <a:lnTo>
                  <a:pt x="2069503" y="1270051"/>
                </a:lnTo>
                <a:lnTo>
                  <a:pt x="2078518" y="1283414"/>
                </a:lnTo>
                <a:lnTo>
                  <a:pt x="2081824" y="1299779"/>
                </a:lnTo>
                <a:lnTo>
                  <a:pt x="2078518" y="1316145"/>
                </a:lnTo>
                <a:lnTo>
                  <a:pt x="2069503" y="1329510"/>
                </a:lnTo>
                <a:lnTo>
                  <a:pt x="2056131" y="1338520"/>
                </a:lnTo>
                <a:lnTo>
                  <a:pt x="2039755" y="1341824"/>
                </a:lnTo>
                <a:close/>
              </a:path>
              <a:path w="2828925" h="2344420">
                <a:moveTo>
                  <a:pt x="1538267" y="1592425"/>
                </a:moveTo>
                <a:lnTo>
                  <a:pt x="1521891" y="1589121"/>
                </a:lnTo>
                <a:lnTo>
                  <a:pt x="1508519" y="1580110"/>
                </a:lnTo>
                <a:lnTo>
                  <a:pt x="1499504" y="1566745"/>
                </a:lnTo>
                <a:lnTo>
                  <a:pt x="1496198" y="1550380"/>
                </a:lnTo>
                <a:lnTo>
                  <a:pt x="1499504" y="1534014"/>
                </a:lnTo>
                <a:lnTo>
                  <a:pt x="1508519" y="1520650"/>
                </a:lnTo>
                <a:lnTo>
                  <a:pt x="1521892" y="1511639"/>
                </a:lnTo>
                <a:lnTo>
                  <a:pt x="1538267" y="1508335"/>
                </a:lnTo>
                <a:lnTo>
                  <a:pt x="1554642" y="1511639"/>
                </a:lnTo>
                <a:lnTo>
                  <a:pt x="1568014" y="1520650"/>
                </a:lnTo>
                <a:lnTo>
                  <a:pt x="1577030" y="1534014"/>
                </a:lnTo>
                <a:lnTo>
                  <a:pt x="1580336" y="1550380"/>
                </a:lnTo>
                <a:lnTo>
                  <a:pt x="1577030" y="1566745"/>
                </a:lnTo>
                <a:lnTo>
                  <a:pt x="1568014" y="1580110"/>
                </a:lnTo>
                <a:lnTo>
                  <a:pt x="1554642" y="1589121"/>
                </a:lnTo>
                <a:lnTo>
                  <a:pt x="1538267" y="1592425"/>
                </a:lnTo>
                <a:close/>
              </a:path>
              <a:path w="2828925" h="2344420">
                <a:moveTo>
                  <a:pt x="1789011" y="1592425"/>
                </a:moveTo>
                <a:lnTo>
                  <a:pt x="1772636" y="1589121"/>
                </a:lnTo>
                <a:lnTo>
                  <a:pt x="1759264" y="1580110"/>
                </a:lnTo>
                <a:lnTo>
                  <a:pt x="1750248" y="1566745"/>
                </a:lnTo>
                <a:lnTo>
                  <a:pt x="1746942" y="1550380"/>
                </a:lnTo>
                <a:lnTo>
                  <a:pt x="1750248" y="1534014"/>
                </a:lnTo>
                <a:lnTo>
                  <a:pt x="1759264" y="1520650"/>
                </a:lnTo>
                <a:lnTo>
                  <a:pt x="1772637" y="1511639"/>
                </a:lnTo>
                <a:lnTo>
                  <a:pt x="1789011" y="1508335"/>
                </a:lnTo>
                <a:lnTo>
                  <a:pt x="1805386" y="1511639"/>
                </a:lnTo>
                <a:lnTo>
                  <a:pt x="1818758" y="1520650"/>
                </a:lnTo>
                <a:lnTo>
                  <a:pt x="1827774" y="1534014"/>
                </a:lnTo>
                <a:lnTo>
                  <a:pt x="1831081" y="1550380"/>
                </a:lnTo>
                <a:lnTo>
                  <a:pt x="1827774" y="1566745"/>
                </a:lnTo>
                <a:lnTo>
                  <a:pt x="1818758" y="1580110"/>
                </a:lnTo>
                <a:lnTo>
                  <a:pt x="1805386" y="1589121"/>
                </a:lnTo>
                <a:lnTo>
                  <a:pt x="1789011" y="1592425"/>
                </a:lnTo>
                <a:close/>
              </a:path>
              <a:path w="2828925" h="2344420">
                <a:moveTo>
                  <a:pt x="2535995" y="2344223"/>
                </a:moveTo>
                <a:lnTo>
                  <a:pt x="2519619" y="2340918"/>
                </a:lnTo>
                <a:lnTo>
                  <a:pt x="2506247" y="2331908"/>
                </a:lnTo>
                <a:lnTo>
                  <a:pt x="2497231" y="2318544"/>
                </a:lnTo>
                <a:lnTo>
                  <a:pt x="2493925" y="2302178"/>
                </a:lnTo>
                <a:lnTo>
                  <a:pt x="2497231" y="2285812"/>
                </a:lnTo>
                <a:lnTo>
                  <a:pt x="2506247" y="2272448"/>
                </a:lnTo>
                <a:lnTo>
                  <a:pt x="2519620" y="2263437"/>
                </a:lnTo>
                <a:lnTo>
                  <a:pt x="2535995" y="2260133"/>
                </a:lnTo>
                <a:lnTo>
                  <a:pt x="2552369" y="2263437"/>
                </a:lnTo>
                <a:lnTo>
                  <a:pt x="2565742" y="2272448"/>
                </a:lnTo>
                <a:lnTo>
                  <a:pt x="2574758" y="2285812"/>
                </a:lnTo>
                <a:lnTo>
                  <a:pt x="2578064" y="2302178"/>
                </a:lnTo>
                <a:lnTo>
                  <a:pt x="2574758" y="2318544"/>
                </a:lnTo>
                <a:lnTo>
                  <a:pt x="2565741" y="2331908"/>
                </a:lnTo>
                <a:lnTo>
                  <a:pt x="2552369" y="2340918"/>
                </a:lnTo>
                <a:lnTo>
                  <a:pt x="2535995" y="2344223"/>
                </a:lnTo>
                <a:close/>
              </a:path>
              <a:path w="2828925" h="2344420">
                <a:moveTo>
                  <a:pt x="2535995" y="2093623"/>
                </a:moveTo>
                <a:lnTo>
                  <a:pt x="2519619" y="2090319"/>
                </a:lnTo>
                <a:lnTo>
                  <a:pt x="2506247" y="2081309"/>
                </a:lnTo>
                <a:lnTo>
                  <a:pt x="2497231" y="2067944"/>
                </a:lnTo>
                <a:lnTo>
                  <a:pt x="2493925" y="2051579"/>
                </a:lnTo>
                <a:lnTo>
                  <a:pt x="2497231" y="2035213"/>
                </a:lnTo>
                <a:lnTo>
                  <a:pt x="2506247" y="2021849"/>
                </a:lnTo>
                <a:lnTo>
                  <a:pt x="2519619" y="2012838"/>
                </a:lnTo>
                <a:lnTo>
                  <a:pt x="2535995" y="2009534"/>
                </a:lnTo>
                <a:lnTo>
                  <a:pt x="2552369" y="2012838"/>
                </a:lnTo>
                <a:lnTo>
                  <a:pt x="2565742" y="2021849"/>
                </a:lnTo>
                <a:lnTo>
                  <a:pt x="2574758" y="2035213"/>
                </a:lnTo>
                <a:lnTo>
                  <a:pt x="2578064" y="2051579"/>
                </a:lnTo>
                <a:lnTo>
                  <a:pt x="2574758" y="2067944"/>
                </a:lnTo>
                <a:lnTo>
                  <a:pt x="2565741" y="2081309"/>
                </a:lnTo>
                <a:lnTo>
                  <a:pt x="2552369" y="2090319"/>
                </a:lnTo>
                <a:lnTo>
                  <a:pt x="2535995" y="2093623"/>
                </a:lnTo>
                <a:close/>
              </a:path>
              <a:path w="2828925" h="2344420">
                <a:moveTo>
                  <a:pt x="2786739" y="2093623"/>
                </a:moveTo>
                <a:lnTo>
                  <a:pt x="2770364" y="2090319"/>
                </a:lnTo>
                <a:lnTo>
                  <a:pt x="2756992" y="2081309"/>
                </a:lnTo>
                <a:lnTo>
                  <a:pt x="2747976" y="2067944"/>
                </a:lnTo>
                <a:lnTo>
                  <a:pt x="2744670" y="2051579"/>
                </a:lnTo>
                <a:lnTo>
                  <a:pt x="2747976" y="2035213"/>
                </a:lnTo>
                <a:lnTo>
                  <a:pt x="2756992" y="2021849"/>
                </a:lnTo>
                <a:lnTo>
                  <a:pt x="2770364" y="2012838"/>
                </a:lnTo>
                <a:lnTo>
                  <a:pt x="2786739" y="2009534"/>
                </a:lnTo>
                <a:lnTo>
                  <a:pt x="2803115" y="2012838"/>
                </a:lnTo>
                <a:lnTo>
                  <a:pt x="2816487" y="2021849"/>
                </a:lnTo>
                <a:lnTo>
                  <a:pt x="2825502" y="2035213"/>
                </a:lnTo>
                <a:lnTo>
                  <a:pt x="2828808" y="2051579"/>
                </a:lnTo>
                <a:lnTo>
                  <a:pt x="2825502" y="2067944"/>
                </a:lnTo>
                <a:lnTo>
                  <a:pt x="2816487" y="2081309"/>
                </a:lnTo>
                <a:lnTo>
                  <a:pt x="2803114" y="2090319"/>
                </a:lnTo>
                <a:lnTo>
                  <a:pt x="2786739" y="2093623"/>
                </a:lnTo>
                <a:close/>
              </a:path>
              <a:path w="2828925" h="2344420">
                <a:moveTo>
                  <a:pt x="2285250" y="2344223"/>
                </a:moveTo>
                <a:lnTo>
                  <a:pt x="2268875" y="2340918"/>
                </a:lnTo>
                <a:lnTo>
                  <a:pt x="2255502" y="2331908"/>
                </a:lnTo>
                <a:lnTo>
                  <a:pt x="2246487" y="2318544"/>
                </a:lnTo>
                <a:lnTo>
                  <a:pt x="2243181" y="2302178"/>
                </a:lnTo>
                <a:lnTo>
                  <a:pt x="2246487" y="2285812"/>
                </a:lnTo>
                <a:lnTo>
                  <a:pt x="2255503" y="2272448"/>
                </a:lnTo>
                <a:lnTo>
                  <a:pt x="2268875" y="2263437"/>
                </a:lnTo>
                <a:lnTo>
                  <a:pt x="2285250" y="2260133"/>
                </a:lnTo>
                <a:lnTo>
                  <a:pt x="2301625" y="2263437"/>
                </a:lnTo>
                <a:lnTo>
                  <a:pt x="2314997" y="2272448"/>
                </a:lnTo>
                <a:lnTo>
                  <a:pt x="2324013" y="2285812"/>
                </a:lnTo>
                <a:lnTo>
                  <a:pt x="2327319" y="2302178"/>
                </a:lnTo>
                <a:lnTo>
                  <a:pt x="2324013" y="2318544"/>
                </a:lnTo>
                <a:lnTo>
                  <a:pt x="2314997" y="2331908"/>
                </a:lnTo>
                <a:lnTo>
                  <a:pt x="2301625" y="2340918"/>
                </a:lnTo>
                <a:lnTo>
                  <a:pt x="2285250" y="2344223"/>
                </a:lnTo>
                <a:close/>
              </a:path>
              <a:path w="2828925" h="2344420">
                <a:moveTo>
                  <a:pt x="2786739" y="2344223"/>
                </a:moveTo>
                <a:lnTo>
                  <a:pt x="2770364" y="2340918"/>
                </a:lnTo>
                <a:lnTo>
                  <a:pt x="2756992" y="2331908"/>
                </a:lnTo>
                <a:lnTo>
                  <a:pt x="2747976" y="2318544"/>
                </a:lnTo>
                <a:lnTo>
                  <a:pt x="2744670" y="2302178"/>
                </a:lnTo>
                <a:lnTo>
                  <a:pt x="2747976" y="2285812"/>
                </a:lnTo>
                <a:lnTo>
                  <a:pt x="2756992" y="2272448"/>
                </a:lnTo>
                <a:lnTo>
                  <a:pt x="2770365" y="2263437"/>
                </a:lnTo>
                <a:lnTo>
                  <a:pt x="2786739" y="2260133"/>
                </a:lnTo>
                <a:lnTo>
                  <a:pt x="2803115" y="2263437"/>
                </a:lnTo>
                <a:lnTo>
                  <a:pt x="2816487" y="2272448"/>
                </a:lnTo>
                <a:lnTo>
                  <a:pt x="2825502" y="2285812"/>
                </a:lnTo>
                <a:lnTo>
                  <a:pt x="2828808" y="2302178"/>
                </a:lnTo>
                <a:lnTo>
                  <a:pt x="2825502" y="2318544"/>
                </a:lnTo>
                <a:lnTo>
                  <a:pt x="2816487" y="2331908"/>
                </a:lnTo>
                <a:lnTo>
                  <a:pt x="2803114" y="2340918"/>
                </a:lnTo>
                <a:lnTo>
                  <a:pt x="2786739" y="2344223"/>
                </a:lnTo>
                <a:close/>
              </a:path>
              <a:path w="2828925" h="2344420">
                <a:moveTo>
                  <a:pt x="2285250" y="1843024"/>
                </a:moveTo>
                <a:lnTo>
                  <a:pt x="2268875" y="1839720"/>
                </a:lnTo>
                <a:lnTo>
                  <a:pt x="2255502" y="1830709"/>
                </a:lnTo>
                <a:lnTo>
                  <a:pt x="2246487" y="1817344"/>
                </a:lnTo>
                <a:lnTo>
                  <a:pt x="2243181" y="1800979"/>
                </a:lnTo>
                <a:lnTo>
                  <a:pt x="2246487" y="1784613"/>
                </a:lnTo>
                <a:lnTo>
                  <a:pt x="2255503" y="1771249"/>
                </a:lnTo>
                <a:lnTo>
                  <a:pt x="2268875" y="1762238"/>
                </a:lnTo>
                <a:lnTo>
                  <a:pt x="2285250" y="1758934"/>
                </a:lnTo>
                <a:lnTo>
                  <a:pt x="2301625" y="1762238"/>
                </a:lnTo>
                <a:lnTo>
                  <a:pt x="2314997" y="1771249"/>
                </a:lnTo>
                <a:lnTo>
                  <a:pt x="2324013" y="1784613"/>
                </a:lnTo>
                <a:lnTo>
                  <a:pt x="2327319" y="1800979"/>
                </a:lnTo>
                <a:lnTo>
                  <a:pt x="2324013" y="1817344"/>
                </a:lnTo>
                <a:lnTo>
                  <a:pt x="2314997" y="1830709"/>
                </a:lnTo>
                <a:lnTo>
                  <a:pt x="2301625" y="1839720"/>
                </a:lnTo>
                <a:lnTo>
                  <a:pt x="2285250" y="1843024"/>
                </a:lnTo>
                <a:close/>
              </a:path>
              <a:path w="2828925" h="2344420">
                <a:moveTo>
                  <a:pt x="2285250" y="2093623"/>
                </a:moveTo>
                <a:lnTo>
                  <a:pt x="2268875" y="2090319"/>
                </a:lnTo>
                <a:lnTo>
                  <a:pt x="2255502" y="2081309"/>
                </a:lnTo>
                <a:lnTo>
                  <a:pt x="2246487" y="2067944"/>
                </a:lnTo>
                <a:lnTo>
                  <a:pt x="2243181" y="2051579"/>
                </a:lnTo>
                <a:lnTo>
                  <a:pt x="2246487" y="2035213"/>
                </a:lnTo>
                <a:lnTo>
                  <a:pt x="2255503" y="2021849"/>
                </a:lnTo>
                <a:lnTo>
                  <a:pt x="2268875" y="2012838"/>
                </a:lnTo>
                <a:lnTo>
                  <a:pt x="2285250" y="2009534"/>
                </a:lnTo>
                <a:lnTo>
                  <a:pt x="2301625" y="2012838"/>
                </a:lnTo>
                <a:lnTo>
                  <a:pt x="2314997" y="2021849"/>
                </a:lnTo>
                <a:lnTo>
                  <a:pt x="2324013" y="2035213"/>
                </a:lnTo>
                <a:lnTo>
                  <a:pt x="2327319" y="2051579"/>
                </a:lnTo>
                <a:lnTo>
                  <a:pt x="2324013" y="2067944"/>
                </a:lnTo>
                <a:lnTo>
                  <a:pt x="2314997" y="2081309"/>
                </a:lnTo>
                <a:lnTo>
                  <a:pt x="2301625" y="2090319"/>
                </a:lnTo>
                <a:lnTo>
                  <a:pt x="2285250" y="2093623"/>
                </a:lnTo>
                <a:close/>
              </a:path>
              <a:path w="2828925" h="2344420">
                <a:moveTo>
                  <a:pt x="2786739" y="1843024"/>
                </a:moveTo>
                <a:lnTo>
                  <a:pt x="2770364" y="1839720"/>
                </a:lnTo>
                <a:lnTo>
                  <a:pt x="2756992" y="1830709"/>
                </a:lnTo>
                <a:lnTo>
                  <a:pt x="2747976" y="1817344"/>
                </a:lnTo>
                <a:lnTo>
                  <a:pt x="2744670" y="1800979"/>
                </a:lnTo>
                <a:lnTo>
                  <a:pt x="2747976" y="1784613"/>
                </a:lnTo>
                <a:lnTo>
                  <a:pt x="2756992" y="1771249"/>
                </a:lnTo>
                <a:lnTo>
                  <a:pt x="2770365" y="1762238"/>
                </a:lnTo>
                <a:lnTo>
                  <a:pt x="2786739" y="1758934"/>
                </a:lnTo>
                <a:lnTo>
                  <a:pt x="2803115" y="1762238"/>
                </a:lnTo>
                <a:lnTo>
                  <a:pt x="2816487" y="1771249"/>
                </a:lnTo>
                <a:lnTo>
                  <a:pt x="2825502" y="1784613"/>
                </a:lnTo>
                <a:lnTo>
                  <a:pt x="2828808" y="1800979"/>
                </a:lnTo>
                <a:lnTo>
                  <a:pt x="2825502" y="1817344"/>
                </a:lnTo>
                <a:lnTo>
                  <a:pt x="2816487" y="1830709"/>
                </a:lnTo>
                <a:lnTo>
                  <a:pt x="2803114" y="1839720"/>
                </a:lnTo>
                <a:lnTo>
                  <a:pt x="2786739" y="1843024"/>
                </a:lnTo>
                <a:close/>
              </a:path>
              <a:path w="2828925" h="2344420">
                <a:moveTo>
                  <a:pt x="2535995" y="1843024"/>
                </a:moveTo>
                <a:lnTo>
                  <a:pt x="2519619" y="1839720"/>
                </a:lnTo>
                <a:lnTo>
                  <a:pt x="2506247" y="1830709"/>
                </a:lnTo>
                <a:lnTo>
                  <a:pt x="2497231" y="1817344"/>
                </a:lnTo>
                <a:lnTo>
                  <a:pt x="2493925" y="1800979"/>
                </a:lnTo>
                <a:lnTo>
                  <a:pt x="2497231" y="1784613"/>
                </a:lnTo>
                <a:lnTo>
                  <a:pt x="2506247" y="1771249"/>
                </a:lnTo>
                <a:lnTo>
                  <a:pt x="2519620" y="1762238"/>
                </a:lnTo>
                <a:lnTo>
                  <a:pt x="2535995" y="1758934"/>
                </a:lnTo>
                <a:lnTo>
                  <a:pt x="2552369" y="1762238"/>
                </a:lnTo>
                <a:lnTo>
                  <a:pt x="2565742" y="1771249"/>
                </a:lnTo>
                <a:lnTo>
                  <a:pt x="2574758" y="1784613"/>
                </a:lnTo>
                <a:lnTo>
                  <a:pt x="2578064" y="1800979"/>
                </a:lnTo>
                <a:lnTo>
                  <a:pt x="2574758" y="1817344"/>
                </a:lnTo>
                <a:lnTo>
                  <a:pt x="2565742" y="1830709"/>
                </a:lnTo>
                <a:lnTo>
                  <a:pt x="2552369" y="1839720"/>
                </a:lnTo>
                <a:lnTo>
                  <a:pt x="2535995" y="1843024"/>
                </a:lnTo>
                <a:close/>
              </a:path>
              <a:path w="2828925" h="2344420">
                <a:moveTo>
                  <a:pt x="2786739" y="1592425"/>
                </a:moveTo>
                <a:lnTo>
                  <a:pt x="2770364" y="1589121"/>
                </a:lnTo>
                <a:lnTo>
                  <a:pt x="2756992" y="1580110"/>
                </a:lnTo>
                <a:lnTo>
                  <a:pt x="2747976" y="1566745"/>
                </a:lnTo>
                <a:lnTo>
                  <a:pt x="2744670" y="1550380"/>
                </a:lnTo>
                <a:lnTo>
                  <a:pt x="2747976" y="1534014"/>
                </a:lnTo>
                <a:lnTo>
                  <a:pt x="2756993" y="1520650"/>
                </a:lnTo>
                <a:lnTo>
                  <a:pt x="2770366" y="1511639"/>
                </a:lnTo>
                <a:lnTo>
                  <a:pt x="2786739" y="1508335"/>
                </a:lnTo>
                <a:lnTo>
                  <a:pt x="2803115" y="1511639"/>
                </a:lnTo>
                <a:lnTo>
                  <a:pt x="2816487" y="1520650"/>
                </a:lnTo>
                <a:lnTo>
                  <a:pt x="2825502" y="1534014"/>
                </a:lnTo>
                <a:lnTo>
                  <a:pt x="2828808" y="1550380"/>
                </a:lnTo>
                <a:lnTo>
                  <a:pt x="2825502" y="1566745"/>
                </a:lnTo>
                <a:lnTo>
                  <a:pt x="2816487" y="1580110"/>
                </a:lnTo>
                <a:lnTo>
                  <a:pt x="2803114" y="1589121"/>
                </a:lnTo>
                <a:lnTo>
                  <a:pt x="2786739" y="1592425"/>
                </a:lnTo>
                <a:close/>
              </a:path>
              <a:path w="2828925" h="2344420">
                <a:moveTo>
                  <a:pt x="2285250" y="1341824"/>
                </a:moveTo>
                <a:lnTo>
                  <a:pt x="2268875" y="1338520"/>
                </a:lnTo>
                <a:lnTo>
                  <a:pt x="2255502" y="1329510"/>
                </a:lnTo>
                <a:lnTo>
                  <a:pt x="2246487" y="1316145"/>
                </a:lnTo>
                <a:lnTo>
                  <a:pt x="2243181" y="1299779"/>
                </a:lnTo>
                <a:lnTo>
                  <a:pt x="2246487" y="1283414"/>
                </a:lnTo>
                <a:lnTo>
                  <a:pt x="2255503" y="1270051"/>
                </a:lnTo>
                <a:lnTo>
                  <a:pt x="2268875" y="1261041"/>
                </a:lnTo>
                <a:lnTo>
                  <a:pt x="2285250" y="1257737"/>
                </a:lnTo>
                <a:lnTo>
                  <a:pt x="2301625" y="1261041"/>
                </a:lnTo>
                <a:lnTo>
                  <a:pt x="2314997" y="1270051"/>
                </a:lnTo>
                <a:lnTo>
                  <a:pt x="2324013" y="1283414"/>
                </a:lnTo>
                <a:lnTo>
                  <a:pt x="2327319" y="1299779"/>
                </a:lnTo>
                <a:lnTo>
                  <a:pt x="2324013" y="1316145"/>
                </a:lnTo>
                <a:lnTo>
                  <a:pt x="2314997" y="1329510"/>
                </a:lnTo>
                <a:lnTo>
                  <a:pt x="2301625" y="1338520"/>
                </a:lnTo>
                <a:lnTo>
                  <a:pt x="2285250" y="1341824"/>
                </a:lnTo>
                <a:close/>
              </a:path>
              <a:path w="2828925" h="2344420">
                <a:moveTo>
                  <a:pt x="2535995" y="1341824"/>
                </a:moveTo>
                <a:lnTo>
                  <a:pt x="2519619" y="1338520"/>
                </a:lnTo>
                <a:lnTo>
                  <a:pt x="2506247" y="1329510"/>
                </a:lnTo>
                <a:lnTo>
                  <a:pt x="2497231" y="1316145"/>
                </a:lnTo>
                <a:lnTo>
                  <a:pt x="2493925" y="1299779"/>
                </a:lnTo>
                <a:lnTo>
                  <a:pt x="2497231" y="1283414"/>
                </a:lnTo>
                <a:lnTo>
                  <a:pt x="2506247" y="1270051"/>
                </a:lnTo>
                <a:lnTo>
                  <a:pt x="2519619" y="1261041"/>
                </a:lnTo>
                <a:lnTo>
                  <a:pt x="2535995" y="1257737"/>
                </a:lnTo>
                <a:lnTo>
                  <a:pt x="2552369" y="1261041"/>
                </a:lnTo>
                <a:lnTo>
                  <a:pt x="2565742" y="1270051"/>
                </a:lnTo>
                <a:lnTo>
                  <a:pt x="2574758" y="1283414"/>
                </a:lnTo>
                <a:lnTo>
                  <a:pt x="2578064" y="1299779"/>
                </a:lnTo>
                <a:lnTo>
                  <a:pt x="2574758" y="1316145"/>
                </a:lnTo>
                <a:lnTo>
                  <a:pt x="2565741" y="1329510"/>
                </a:lnTo>
                <a:lnTo>
                  <a:pt x="2552369" y="1338520"/>
                </a:lnTo>
                <a:lnTo>
                  <a:pt x="2535995" y="1341824"/>
                </a:lnTo>
                <a:close/>
              </a:path>
              <a:path w="2828925" h="2344420">
                <a:moveTo>
                  <a:pt x="2786739" y="1341824"/>
                </a:moveTo>
                <a:lnTo>
                  <a:pt x="2770364" y="1338520"/>
                </a:lnTo>
                <a:lnTo>
                  <a:pt x="2756992" y="1329510"/>
                </a:lnTo>
                <a:lnTo>
                  <a:pt x="2747976" y="1316145"/>
                </a:lnTo>
                <a:lnTo>
                  <a:pt x="2744670" y="1299779"/>
                </a:lnTo>
                <a:lnTo>
                  <a:pt x="2747976" y="1283414"/>
                </a:lnTo>
                <a:lnTo>
                  <a:pt x="2756992" y="1270051"/>
                </a:lnTo>
                <a:lnTo>
                  <a:pt x="2770364" y="1261041"/>
                </a:lnTo>
                <a:lnTo>
                  <a:pt x="2786739" y="1257737"/>
                </a:lnTo>
                <a:lnTo>
                  <a:pt x="2803115" y="1261041"/>
                </a:lnTo>
                <a:lnTo>
                  <a:pt x="2816487" y="1270051"/>
                </a:lnTo>
                <a:lnTo>
                  <a:pt x="2825502" y="1283414"/>
                </a:lnTo>
                <a:lnTo>
                  <a:pt x="2828808" y="1299779"/>
                </a:lnTo>
                <a:lnTo>
                  <a:pt x="2825502" y="1316145"/>
                </a:lnTo>
                <a:lnTo>
                  <a:pt x="2816487" y="1329510"/>
                </a:lnTo>
                <a:lnTo>
                  <a:pt x="2803114" y="1338520"/>
                </a:lnTo>
                <a:lnTo>
                  <a:pt x="2786739" y="1341824"/>
                </a:lnTo>
                <a:close/>
              </a:path>
              <a:path w="2828925" h="2344420">
                <a:moveTo>
                  <a:pt x="2285250" y="1592425"/>
                </a:moveTo>
                <a:lnTo>
                  <a:pt x="2268875" y="1589121"/>
                </a:lnTo>
                <a:lnTo>
                  <a:pt x="2255502" y="1580110"/>
                </a:lnTo>
                <a:lnTo>
                  <a:pt x="2246487" y="1566745"/>
                </a:lnTo>
                <a:lnTo>
                  <a:pt x="2243181" y="1550380"/>
                </a:lnTo>
                <a:lnTo>
                  <a:pt x="2246487" y="1534014"/>
                </a:lnTo>
                <a:lnTo>
                  <a:pt x="2255503" y="1520650"/>
                </a:lnTo>
                <a:lnTo>
                  <a:pt x="2268876" y="1511639"/>
                </a:lnTo>
                <a:lnTo>
                  <a:pt x="2285250" y="1508335"/>
                </a:lnTo>
                <a:lnTo>
                  <a:pt x="2301625" y="1511639"/>
                </a:lnTo>
                <a:lnTo>
                  <a:pt x="2314997" y="1520650"/>
                </a:lnTo>
                <a:lnTo>
                  <a:pt x="2324013" y="1534014"/>
                </a:lnTo>
                <a:lnTo>
                  <a:pt x="2327319" y="1550380"/>
                </a:lnTo>
                <a:lnTo>
                  <a:pt x="2324013" y="1566745"/>
                </a:lnTo>
                <a:lnTo>
                  <a:pt x="2314997" y="1580110"/>
                </a:lnTo>
                <a:lnTo>
                  <a:pt x="2301625" y="1589121"/>
                </a:lnTo>
                <a:lnTo>
                  <a:pt x="2285250" y="1592425"/>
                </a:lnTo>
                <a:close/>
              </a:path>
              <a:path w="2828925" h="2344420">
                <a:moveTo>
                  <a:pt x="2535995" y="1592425"/>
                </a:moveTo>
                <a:lnTo>
                  <a:pt x="2519619" y="1589121"/>
                </a:lnTo>
                <a:lnTo>
                  <a:pt x="2506247" y="1580110"/>
                </a:lnTo>
                <a:lnTo>
                  <a:pt x="2497231" y="1566745"/>
                </a:lnTo>
                <a:lnTo>
                  <a:pt x="2493925" y="1550380"/>
                </a:lnTo>
                <a:lnTo>
                  <a:pt x="2497231" y="1534014"/>
                </a:lnTo>
                <a:lnTo>
                  <a:pt x="2506247" y="1520650"/>
                </a:lnTo>
                <a:lnTo>
                  <a:pt x="2519620" y="1511639"/>
                </a:lnTo>
                <a:lnTo>
                  <a:pt x="2535995" y="1508335"/>
                </a:lnTo>
                <a:lnTo>
                  <a:pt x="2552369" y="1511639"/>
                </a:lnTo>
                <a:lnTo>
                  <a:pt x="2565742" y="1520650"/>
                </a:lnTo>
                <a:lnTo>
                  <a:pt x="2574758" y="1534014"/>
                </a:lnTo>
                <a:lnTo>
                  <a:pt x="2578064" y="1550380"/>
                </a:lnTo>
                <a:lnTo>
                  <a:pt x="2574758" y="1566745"/>
                </a:lnTo>
                <a:lnTo>
                  <a:pt x="2565742" y="1580110"/>
                </a:lnTo>
                <a:lnTo>
                  <a:pt x="2552369" y="1589121"/>
                </a:lnTo>
                <a:lnTo>
                  <a:pt x="2535995" y="1592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9350" y="5057936"/>
            <a:ext cx="10026650" cy="4621530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 marR="5080">
              <a:lnSpc>
                <a:spcPts val="11250"/>
              </a:lnSpc>
              <a:spcBef>
                <a:spcPts val="2505"/>
              </a:spcBef>
            </a:pPr>
            <a:r>
              <a:rPr sz="11400" b="1" spc="420" dirty="0">
                <a:latin typeface="Trebuchet MS"/>
                <a:cs typeface="Trebuchet MS"/>
              </a:rPr>
              <a:t>bring</a:t>
            </a:r>
            <a:r>
              <a:rPr sz="11400" b="1" spc="-785" dirty="0">
                <a:latin typeface="Trebuchet MS"/>
                <a:cs typeface="Trebuchet MS"/>
              </a:rPr>
              <a:t> </a:t>
            </a:r>
            <a:r>
              <a:rPr sz="11400" b="1" spc="480" dirty="0">
                <a:latin typeface="Trebuchet MS"/>
                <a:cs typeface="Trebuchet MS"/>
              </a:rPr>
              <a:t>gender </a:t>
            </a:r>
            <a:r>
              <a:rPr sz="11400" b="1" spc="170" dirty="0">
                <a:latin typeface="Trebuchet MS"/>
                <a:cs typeface="Trebuchet MS"/>
              </a:rPr>
              <a:t>equality </a:t>
            </a:r>
            <a:r>
              <a:rPr sz="11400" b="1" spc="445" dirty="0">
                <a:latin typeface="Trebuchet MS"/>
                <a:cs typeface="Trebuchet MS"/>
              </a:rPr>
              <a:t>working</a:t>
            </a:r>
            <a:r>
              <a:rPr sz="11400" b="1" spc="-785" dirty="0">
                <a:latin typeface="Trebuchet MS"/>
                <a:cs typeface="Trebuchet MS"/>
              </a:rPr>
              <a:t> </a:t>
            </a:r>
            <a:r>
              <a:rPr sz="11400" b="1" spc="355" dirty="0">
                <a:latin typeface="Trebuchet MS"/>
                <a:cs typeface="Trebuchet MS"/>
              </a:rPr>
              <a:t>place</a:t>
            </a:r>
            <a:endParaRPr sz="1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8743950"/>
            <a:ext cx="1809750" cy="1543050"/>
          </a:xfrm>
          <a:custGeom>
            <a:avLst/>
            <a:gdLst/>
            <a:ahLst/>
            <a:cxnLst/>
            <a:rect l="l" t="t" r="r" b="b"/>
            <a:pathLst>
              <a:path w="1809750" h="1543050">
                <a:moveTo>
                  <a:pt x="1809644" y="1543049"/>
                </a:moveTo>
                <a:lnTo>
                  <a:pt x="1808910" y="1494987"/>
                </a:lnTo>
                <a:lnTo>
                  <a:pt x="1806721" y="1447291"/>
                </a:lnTo>
                <a:lnTo>
                  <a:pt x="1803100" y="1399983"/>
                </a:lnTo>
                <a:lnTo>
                  <a:pt x="1798067" y="1353083"/>
                </a:lnTo>
                <a:lnTo>
                  <a:pt x="1791643" y="1306613"/>
                </a:lnTo>
                <a:lnTo>
                  <a:pt x="1783851" y="1260594"/>
                </a:lnTo>
                <a:lnTo>
                  <a:pt x="1774711" y="1215048"/>
                </a:lnTo>
                <a:lnTo>
                  <a:pt x="1764245" y="1169996"/>
                </a:lnTo>
                <a:lnTo>
                  <a:pt x="1752473" y="1125459"/>
                </a:lnTo>
                <a:lnTo>
                  <a:pt x="1739419" y="1081460"/>
                </a:lnTo>
                <a:lnTo>
                  <a:pt x="1725102" y="1038018"/>
                </a:lnTo>
                <a:lnTo>
                  <a:pt x="1709544" y="995155"/>
                </a:lnTo>
                <a:lnTo>
                  <a:pt x="1692766" y="952894"/>
                </a:lnTo>
                <a:lnTo>
                  <a:pt x="1674790" y="911254"/>
                </a:lnTo>
                <a:lnTo>
                  <a:pt x="1655638" y="870258"/>
                </a:lnTo>
                <a:lnTo>
                  <a:pt x="1635330" y="829926"/>
                </a:lnTo>
                <a:lnTo>
                  <a:pt x="1613887" y="790281"/>
                </a:lnTo>
                <a:lnTo>
                  <a:pt x="1591332" y="751343"/>
                </a:lnTo>
                <a:lnTo>
                  <a:pt x="1567685" y="713134"/>
                </a:lnTo>
                <a:lnTo>
                  <a:pt x="1542968" y="675675"/>
                </a:lnTo>
                <a:lnTo>
                  <a:pt x="1517202" y="638987"/>
                </a:lnTo>
                <a:lnTo>
                  <a:pt x="1490409" y="603092"/>
                </a:lnTo>
                <a:lnTo>
                  <a:pt x="1462609" y="568012"/>
                </a:lnTo>
                <a:lnTo>
                  <a:pt x="1433825" y="533766"/>
                </a:lnTo>
                <a:lnTo>
                  <a:pt x="1404077" y="500378"/>
                </a:lnTo>
                <a:lnTo>
                  <a:pt x="1373387" y="467868"/>
                </a:lnTo>
                <a:lnTo>
                  <a:pt x="1341776" y="436257"/>
                </a:lnTo>
                <a:lnTo>
                  <a:pt x="1309266" y="405567"/>
                </a:lnTo>
                <a:lnTo>
                  <a:pt x="1275877" y="375819"/>
                </a:lnTo>
                <a:lnTo>
                  <a:pt x="1241632" y="347034"/>
                </a:lnTo>
                <a:lnTo>
                  <a:pt x="1206551" y="319235"/>
                </a:lnTo>
                <a:lnTo>
                  <a:pt x="1170656" y="292441"/>
                </a:lnTo>
                <a:lnTo>
                  <a:pt x="1133969" y="266676"/>
                </a:lnTo>
                <a:lnTo>
                  <a:pt x="1096510" y="241959"/>
                </a:lnTo>
                <a:lnTo>
                  <a:pt x="1058300" y="218312"/>
                </a:lnTo>
                <a:lnTo>
                  <a:pt x="1019362" y="195757"/>
                </a:lnTo>
                <a:lnTo>
                  <a:pt x="979717" y="174314"/>
                </a:lnTo>
                <a:lnTo>
                  <a:pt x="939386" y="154006"/>
                </a:lnTo>
                <a:lnTo>
                  <a:pt x="898389" y="134853"/>
                </a:lnTo>
                <a:lnTo>
                  <a:pt x="856750" y="116878"/>
                </a:lnTo>
                <a:lnTo>
                  <a:pt x="814488" y="100100"/>
                </a:lnTo>
                <a:lnTo>
                  <a:pt x="771626" y="84542"/>
                </a:lnTo>
                <a:lnTo>
                  <a:pt x="728184" y="70225"/>
                </a:lnTo>
                <a:lnTo>
                  <a:pt x="684184" y="57170"/>
                </a:lnTo>
                <a:lnTo>
                  <a:pt x="639648" y="45399"/>
                </a:lnTo>
                <a:lnTo>
                  <a:pt x="594596" y="34933"/>
                </a:lnTo>
                <a:lnTo>
                  <a:pt x="549050" y="25793"/>
                </a:lnTo>
                <a:lnTo>
                  <a:pt x="503031" y="18001"/>
                </a:lnTo>
                <a:lnTo>
                  <a:pt x="456561" y="11577"/>
                </a:lnTo>
                <a:lnTo>
                  <a:pt x="409661" y="6544"/>
                </a:lnTo>
                <a:lnTo>
                  <a:pt x="362352" y="2922"/>
                </a:lnTo>
                <a:lnTo>
                  <a:pt x="314656" y="734"/>
                </a:lnTo>
                <a:lnTo>
                  <a:pt x="266594" y="0"/>
                </a:lnTo>
                <a:lnTo>
                  <a:pt x="218532" y="734"/>
                </a:lnTo>
                <a:lnTo>
                  <a:pt x="170836" y="2923"/>
                </a:lnTo>
                <a:lnTo>
                  <a:pt x="123528" y="6544"/>
                </a:lnTo>
                <a:lnTo>
                  <a:pt x="76628" y="11577"/>
                </a:lnTo>
                <a:lnTo>
                  <a:pt x="30158" y="18001"/>
                </a:lnTo>
                <a:lnTo>
                  <a:pt x="0" y="23107"/>
                </a:lnTo>
              </a:path>
            </a:pathLst>
          </a:custGeom>
          <a:ln w="171449">
            <a:solidFill>
              <a:srgbClr val="9773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64368" y="-85724"/>
            <a:ext cx="8801735" cy="8406130"/>
            <a:chOff x="8764368" y="-85724"/>
            <a:chExt cx="8801735" cy="8406130"/>
          </a:xfrm>
        </p:grpSpPr>
        <p:sp>
          <p:nvSpPr>
            <p:cNvPr id="7" name="object 7"/>
            <p:cNvSpPr/>
            <p:nvPr/>
          </p:nvSpPr>
          <p:spPr>
            <a:xfrm>
              <a:off x="8850093" y="0"/>
              <a:ext cx="3086100" cy="1595755"/>
            </a:xfrm>
            <a:custGeom>
              <a:avLst/>
              <a:gdLst/>
              <a:ahLst/>
              <a:cxnLst/>
              <a:rect l="l" t="t" r="r" b="b"/>
              <a:pathLst>
                <a:path w="3086100" h="1595755">
                  <a:moveTo>
                    <a:pt x="927" y="0"/>
                  </a:moveTo>
                  <a:lnTo>
                    <a:pt x="734" y="4213"/>
                  </a:lnTo>
                  <a:lnTo>
                    <a:pt x="0" y="52275"/>
                  </a:lnTo>
                  <a:lnTo>
                    <a:pt x="734" y="100337"/>
                  </a:lnTo>
                  <a:lnTo>
                    <a:pt x="2922" y="148033"/>
                  </a:lnTo>
                  <a:lnTo>
                    <a:pt x="6544" y="195341"/>
                  </a:lnTo>
                  <a:lnTo>
                    <a:pt x="11577" y="242241"/>
                  </a:lnTo>
                  <a:lnTo>
                    <a:pt x="18000" y="288711"/>
                  </a:lnTo>
                  <a:lnTo>
                    <a:pt x="25793" y="334730"/>
                  </a:lnTo>
                  <a:lnTo>
                    <a:pt x="34933" y="380276"/>
                  </a:lnTo>
                  <a:lnTo>
                    <a:pt x="45399" y="425328"/>
                  </a:lnTo>
                  <a:lnTo>
                    <a:pt x="57170" y="469864"/>
                  </a:lnTo>
                  <a:lnTo>
                    <a:pt x="70225" y="513864"/>
                  </a:lnTo>
                  <a:lnTo>
                    <a:pt x="84542" y="557306"/>
                  </a:lnTo>
                  <a:lnTo>
                    <a:pt x="100100" y="600168"/>
                  </a:lnTo>
                  <a:lnTo>
                    <a:pt x="116877" y="642430"/>
                  </a:lnTo>
                  <a:lnTo>
                    <a:pt x="134853" y="684070"/>
                  </a:lnTo>
                  <a:lnTo>
                    <a:pt x="154006" y="725066"/>
                  </a:lnTo>
                  <a:lnTo>
                    <a:pt x="174314" y="765397"/>
                  </a:lnTo>
                  <a:lnTo>
                    <a:pt x="195756" y="805043"/>
                  </a:lnTo>
                  <a:lnTo>
                    <a:pt x="218312" y="843981"/>
                  </a:lnTo>
                  <a:lnTo>
                    <a:pt x="241958" y="882190"/>
                  </a:lnTo>
                  <a:lnTo>
                    <a:pt x="266675" y="919649"/>
                  </a:lnTo>
                  <a:lnTo>
                    <a:pt x="292441" y="956337"/>
                  </a:lnTo>
                  <a:lnTo>
                    <a:pt x="319235" y="992231"/>
                  </a:lnTo>
                  <a:lnTo>
                    <a:pt x="347034" y="1027312"/>
                  </a:lnTo>
                  <a:lnTo>
                    <a:pt x="375819" y="1061557"/>
                  </a:lnTo>
                  <a:lnTo>
                    <a:pt x="405566" y="1094946"/>
                  </a:lnTo>
                  <a:lnTo>
                    <a:pt x="436256" y="1127456"/>
                  </a:lnTo>
                  <a:lnTo>
                    <a:pt x="467867" y="1159067"/>
                  </a:lnTo>
                  <a:lnTo>
                    <a:pt x="500378" y="1189757"/>
                  </a:lnTo>
                  <a:lnTo>
                    <a:pt x="533766" y="1219505"/>
                  </a:lnTo>
                  <a:lnTo>
                    <a:pt x="568011" y="1248289"/>
                  </a:lnTo>
                  <a:lnTo>
                    <a:pt x="603092" y="1276089"/>
                  </a:lnTo>
                  <a:lnTo>
                    <a:pt x="638987" y="1302882"/>
                  </a:lnTo>
                  <a:lnTo>
                    <a:pt x="675675" y="1328648"/>
                  </a:lnTo>
                  <a:lnTo>
                    <a:pt x="713134" y="1353365"/>
                  </a:lnTo>
                  <a:lnTo>
                    <a:pt x="751343" y="1377012"/>
                  </a:lnTo>
                  <a:lnTo>
                    <a:pt x="790281" y="1399567"/>
                  </a:lnTo>
                  <a:lnTo>
                    <a:pt x="829926" y="1421010"/>
                  </a:lnTo>
                  <a:lnTo>
                    <a:pt x="870258" y="1441318"/>
                  </a:lnTo>
                  <a:lnTo>
                    <a:pt x="911254" y="1460471"/>
                  </a:lnTo>
                  <a:lnTo>
                    <a:pt x="952894" y="1478446"/>
                  </a:lnTo>
                  <a:lnTo>
                    <a:pt x="995155" y="1495224"/>
                  </a:lnTo>
                  <a:lnTo>
                    <a:pt x="1038018" y="1510782"/>
                  </a:lnTo>
                  <a:lnTo>
                    <a:pt x="1081459" y="1525099"/>
                  </a:lnTo>
                  <a:lnTo>
                    <a:pt x="1125459" y="1538154"/>
                  </a:lnTo>
                  <a:lnTo>
                    <a:pt x="1169996" y="1549925"/>
                  </a:lnTo>
                  <a:lnTo>
                    <a:pt x="1215048" y="1560391"/>
                  </a:lnTo>
                  <a:lnTo>
                    <a:pt x="1260594" y="1569531"/>
                  </a:lnTo>
                  <a:lnTo>
                    <a:pt x="1306612" y="1577324"/>
                  </a:lnTo>
                  <a:lnTo>
                    <a:pt x="1353082" y="1583747"/>
                  </a:lnTo>
                  <a:lnTo>
                    <a:pt x="1399982" y="1588780"/>
                  </a:lnTo>
                  <a:lnTo>
                    <a:pt x="1447291" y="1592402"/>
                  </a:lnTo>
                  <a:lnTo>
                    <a:pt x="1494987" y="1594590"/>
                  </a:lnTo>
                  <a:lnTo>
                    <a:pt x="1543049" y="1595324"/>
                  </a:lnTo>
                  <a:lnTo>
                    <a:pt x="1591111" y="1594590"/>
                  </a:lnTo>
                  <a:lnTo>
                    <a:pt x="1638807" y="1592402"/>
                  </a:lnTo>
                  <a:lnTo>
                    <a:pt x="1686116" y="1588780"/>
                  </a:lnTo>
                  <a:lnTo>
                    <a:pt x="1733016" y="1583747"/>
                  </a:lnTo>
                  <a:lnTo>
                    <a:pt x="1779486" y="1577324"/>
                  </a:lnTo>
                  <a:lnTo>
                    <a:pt x="1825505" y="1569531"/>
                  </a:lnTo>
                  <a:lnTo>
                    <a:pt x="1871051" y="1560391"/>
                  </a:lnTo>
                  <a:lnTo>
                    <a:pt x="1916102" y="1549925"/>
                  </a:lnTo>
                  <a:lnTo>
                    <a:pt x="1960639" y="1538154"/>
                  </a:lnTo>
                  <a:lnTo>
                    <a:pt x="2004639" y="1525099"/>
                  </a:lnTo>
                  <a:lnTo>
                    <a:pt x="2048081" y="1510782"/>
                  </a:lnTo>
                  <a:lnTo>
                    <a:pt x="2090943" y="1495224"/>
                  </a:lnTo>
                  <a:lnTo>
                    <a:pt x="2133205" y="1478447"/>
                  </a:lnTo>
                  <a:lnTo>
                    <a:pt x="2174844" y="1460471"/>
                  </a:lnTo>
                  <a:lnTo>
                    <a:pt x="2215841" y="1441318"/>
                  </a:lnTo>
                  <a:lnTo>
                    <a:pt x="2256172" y="1421010"/>
                  </a:lnTo>
                  <a:lnTo>
                    <a:pt x="2295818" y="1399568"/>
                  </a:lnTo>
                  <a:lnTo>
                    <a:pt x="2334755" y="1377012"/>
                  </a:lnTo>
                  <a:lnTo>
                    <a:pt x="2372965" y="1353366"/>
                  </a:lnTo>
                  <a:lnTo>
                    <a:pt x="2410424" y="1328649"/>
                  </a:lnTo>
                  <a:lnTo>
                    <a:pt x="2447111" y="1302883"/>
                  </a:lnTo>
                  <a:lnTo>
                    <a:pt x="2483006" y="1276089"/>
                  </a:lnTo>
                  <a:lnTo>
                    <a:pt x="2518087" y="1248290"/>
                  </a:lnTo>
                  <a:lnTo>
                    <a:pt x="2552332" y="1219505"/>
                  </a:lnTo>
                  <a:lnTo>
                    <a:pt x="2585721" y="1189758"/>
                  </a:lnTo>
                  <a:lnTo>
                    <a:pt x="2618231" y="1159067"/>
                  </a:lnTo>
                  <a:lnTo>
                    <a:pt x="2649842" y="1127457"/>
                  </a:lnTo>
                  <a:lnTo>
                    <a:pt x="2680532" y="1094946"/>
                  </a:lnTo>
                  <a:lnTo>
                    <a:pt x="2710280" y="1061558"/>
                  </a:lnTo>
                  <a:lnTo>
                    <a:pt x="2739064" y="1027312"/>
                  </a:lnTo>
                  <a:lnTo>
                    <a:pt x="2766864" y="992232"/>
                  </a:lnTo>
                  <a:lnTo>
                    <a:pt x="2793657" y="956337"/>
                  </a:lnTo>
                  <a:lnTo>
                    <a:pt x="2819423" y="919649"/>
                  </a:lnTo>
                  <a:lnTo>
                    <a:pt x="2844140" y="882190"/>
                  </a:lnTo>
                  <a:lnTo>
                    <a:pt x="2867787" y="843981"/>
                  </a:lnTo>
                  <a:lnTo>
                    <a:pt x="2890342" y="805043"/>
                  </a:lnTo>
                  <a:lnTo>
                    <a:pt x="2911785" y="765398"/>
                  </a:lnTo>
                  <a:lnTo>
                    <a:pt x="2932093" y="725066"/>
                  </a:lnTo>
                  <a:lnTo>
                    <a:pt x="2951245" y="684070"/>
                  </a:lnTo>
                  <a:lnTo>
                    <a:pt x="2969221" y="642430"/>
                  </a:lnTo>
                  <a:lnTo>
                    <a:pt x="2985999" y="600169"/>
                  </a:lnTo>
                  <a:lnTo>
                    <a:pt x="3001557" y="557306"/>
                  </a:lnTo>
                  <a:lnTo>
                    <a:pt x="3015874" y="513864"/>
                  </a:lnTo>
                  <a:lnTo>
                    <a:pt x="3028928" y="469864"/>
                  </a:lnTo>
                  <a:lnTo>
                    <a:pt x="3040700" y="425328"/>
                  </a:lnTo>
                  <a:lnTo>
                    <a:pt x="3051166" y="380276"/>
                  </a:lnTo>
                  <a:lnTo>
                    <a:pt x="3060306" y="334730"/>
                  </a:lnTo>
                  <a:lnTo>
                    <a:pt x="3068098" y="288711"/>
                  </a:lnTo>
                  <a:lnTo>
                    <a:pt x="3074522" y="242241"/>
                  </a:lnTo>
                  <a:lnTo>
                    <a:pt x="3079555" y="195341"/>
                  </a:lnTo>
                  <a:lnTo>
                    <a:pt x="3083176" y="148033"/>
                  </a:lnTo>
                  <a:lnTo>
                    <a:pt x="3085365" y="100337"/>
                  </a:lnTo>
                  <a:lnTo>
                    <a:pt x="3086099" y="52275"/>
                  </a:lnTo>
                  <a:lnTo>
                    <a:pt x="3085365" y="4212"/>
                  </a:lnTo>
                  <a:lnTo>
                    <a:pt x="3085172" y="0"/>
                  </a:lnTo>
                </a:path>
              </a:pathLst>
            </a:custGeom>
            <a:ln w="171449">
              <a:solidFill>
                <a:srgbClr val="9773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6306" y="2452649"/>
              <a:ext cx="6829424" cy="58673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93600" y="2413100"/>
            <a:ext cx="5043805" cy="2180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350"/>
              </a:lnSpc>
              <a:spcBef>
                <a:spcPts val="105"/>
              </a:spcBef>
            </a:pPr>
            <a:r>
              <a:rPr sz="4000" spc="375" dirty="0">
                <a:latin typeface="Trebuchet MS"/>
                <a:cs typeface="Trebuchet MS"/>
              </a:rPr>
              <a:t>SA</a:t>
            </a:r>
            <a:r>
              <a:rPr lang="en-US" sz="4000" spc="375" dirty="0">
                <a:latin typeface="Trebuchet MS"/>
                <a:cs typeface="Trebuchet MS"/>
              </a:rPr>
              <a:t>CHIN</a:t>
            </a:r>
            <a:endParaRPr sz="4000" dirty="0">
              <a:latin typeface="Trebuchet MS"/>
              <a:cs typeface="Trebuchet MS"/>
            </a:endParaRPr>
          </a:p>
          <a:p>
            <a:pPr marL="12700" marR="5080">
              <a:lnSpc>
                <a:spcPts val="3900"/>
              </a:lnSpc>
              <a:spcBef>
                <a:spcPts val="430"/>
              </a:spcBef>
            </a:pPr>
            <a:r>
              <a:rPr sz="4000" spc="385" dirty="0">
                <a:latin typeface="Trebuchet MS"/>
                <a:cs typeface="Trebuchet MS"/>
              </a:rPr>
              <a:t>SANTO</a:t>
            </a:r>
            <a:r>
              <a:rPr sz="4000" spc="-65" dirty="0">
                <a:latin typeface="Trebuchet MS"/>
                <a:cs typeface="Trebuchet MS"/>
              </a:rPr>
              <a:t> </a:t>
            </a:r>
            <a:r>
              <a:rPr sz="4000" spc="280" dirty="0">
                <a:latin typeface="Trebuchet MS"/>
                <a:cs typeface="Trebuchet MS"/>
              </a:rPr>
              <a:t>ARUL</a:t>
            </a:r>
            <a:r>
              <a:rPr sz="4000" spc="-65" dirty="0">
                <a:latin typeface="Trebuchet MS"/>
                <a:cs typeface="Trebuchet MS"/>
              </a:rPr>
              <a:t> </a:t>
            </a:r>
            <a:r>
              <a:rPr sz="4000" spc="270" dirty="0">
                <a:latin typeface="Trebuchet MS"/>
                <a:cs typeface="Trebuchet MS"/>
              </a:rPr>
              <a:t>RAJAA </a:t>
            </a:r>
            <a:r>
              <a:rPr sz="4000" spc="355" dirty="0">
                <a:latin typeface="Trebuchet MS"/>
                <a:cs typeface="Trebuchet MS"/>
              </a:rPr>
              <a:t>SA</a:t>
            </a:r>
            <a:r>
              <a:rPr lang="en-US" sz="4000" spc="355" dirty="0">
                <a:latin typeface="Trebuchet MS"/>
                <a:cs typeface="Trebuchet MS"/>
              </a:rPr>
              <a:t>RAN</a:t>
            </a:r>
          </a:p>
          <a:p>
            <a:pPr marL="12700" marR="5080">
              <a:lnSpc>
                <a:spcPts val="3900"/>
              </a:lnSpc>
              <a:spcBef>
                <a:spcPts val="430"/>
              </a:spcBef>
            </a:pPr>
            <a:r>
              <a:rPr sz="4000" spc="430" dirty="0">
                <a:latin typeface="Trebuchet MS"/>
                <a:cs typeface="Trebuchet MS"/>
              </a:rPr>
              <a:t>SHANMUGA</a:t>
            </a:r>
            <a:r>
              <a:rPr sz="4000" spc="-55" dirty="0">
                <a:latin typeface="Trebuchet MS"/>
                <a:cs typeface="Trebuchet MS"/>
              </a:rPr>
              <a:t> </a:t>
            </a:r>
            <a:r>
              <a:rPr sz="4000" spc="355" dirty="0">
                <a:latin typeface="Trebuchet MS"/>
                <a:cs typeface="Trebuchet MS"/>
              </a:rPr>
              <a:t>MANI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5130" y="8488"/>
            <a:ext cx="13827125" cy="9250045"/>
            <a:chOff x="745130" y="8488"/>
            <a:chExt cx="13827125" cy="9250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3931" y="387148"/>
              <a:ext cx="11068049" cy="8620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39" y="8488"/>
              <a:ext cx="3796768" cy="2984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130" y="3482023"/>
              <a:ext cx="2598055" cy="20488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8604" y="387359"/>
              <a:ext cx="790368" cy="8086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6443" y="1028699"/>
              <a:ext cx="876299" cy="8762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49676" y="1192465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775360" y="328930"/>
                  </a:moveTo>
                  <a:lnTo>
                    <a:pt x="768502" y="281940"/>
                  </a:lnTo>
                  <a:lnTo>
                    <a:pt x="749071" y="240030"/>
                  </a:lnTo>
                  <a:lnTo>
                    <a:pt x="718731" y="204470"/>
                  </a:lnTo>
                  <a:lnTo>
                    <a:pt x="710819" y="199390"/>
                  </a:lnTo>
                  <a:lnTo>
                    <a:pt x="702906" y="194310"/>
                  </a:lnTo>
                  <a:lnTo>
                    <a:pt x="681151" y="180340"/>
                  </a:lnTo>
                  <a:lnTo>
                    <a:pt x="679183" y="179070"/>
                  </a:lnTo>
                  <a:lnTo>
                    <a:pt x="689546" y="165100"/>
                  </a:lnTo>
                  <a:lnTo>
                    <a:pt x="697128" y="149860"/>
                  </a:lnTo>
                  <a:lnTo>
                    <a:pt x="701776" y="134620"/>
                  </a:lnTo>
                  <a:lnTo>
                    <a:pt x="703351" y="116840"/>
                  </a:lnTo>
                  <a:lnTo>
                    <a:pt x="701586" y="99060"/>
                  </a:lnTo>
                  <a:lnTo>
                    <a:pt x="696366" y="81280"/>
                  </a:lnTo>
                  <a:lnTo>
                    <a:pt x="687882" y="66040"/>
                  </a:lnTo>
                  <a:lnTo>
                    <a:pt x="677252" y="52070"/>
                  </a:lnTo>
                  <a:lnTo>
                    <a:pt x="676287" y="50800"/>
                  </a:lnTo>
                  <a:lnTo>
                    <a:pt x="674903" y="49682"/>
                  </a:lnTo>
                  <a:lnTo>
                    <a:pt x="674903" y="116840"/>
                  </a:lnTo>
                  <a:lnTo>
                    <a:pt x="669861" y="142240"/>
                  </a:lnTo>
                  <a:lnTo>
                    <a:pt x="656145" y="162560"/>
                  </a:lnTo>
                  <a:lnTo>
                    <a:pt x="635812" y="176530"/>
                  </a:lnTo>
                  <a:lnTo>
                    <a:pt x="610946" y="180340"/>
                  </a:lnTo>
                  <a:lnTo>
                    <a:pt x="586066" y="176530"/>
                  </a:lnTo>
                  <a:lnTo>
                    <a:pt x="565734" y="162560"/>
                  </a:lnTo>
                  <a:lnTo>
                    <a:pt x="552018" y="142240"/>
                  </a:lnTo>
                  <a:lnTo>
                    <a:pt x="546976" y="116840"/>
                  </a:lnTo>
                  <a:lnTo>
                    <a:pt x="552018" y="91440"/>
                  </a:lnTo>
                  <a:lnTo>
                    <a:pt x="565734" y="71120"/>
                  </a:lnTo>
                  <a:lnTo>
                    <a:pt x="586066" y="57150"/>
                  </a:lnTo>
                  <a:lnTo>
                    <a:pt x="610946" y="52070"/>
                  </a:lnTo>
                  <a:lnTo>
                    <a:pt x="635812" y="57150"/>
                  </a:lnTo>
                  <a:lnTo>
                    <a:pt x="656145" y="71120"/>
                  </a:lnTo>
                  <a:lnTo>
                    <a:pt x="669861" y="91440"/>
                  </a:lnTo>
                  <a:lnTo>
                    <a:pt x="674903" y="116840"/>
                  </a:lnTo>
                  <a:lnTo>
                    <a:pt x="674903" y="49682"/>
                  </a:lnTo>
                  <a:lnTo>
                    <a:pt x="662190" y="39370"/>
                  </a:lnTo>
                  <a:lnTo>
                    <a:pt x="646328" y="31750"/>
                  </a:lnTo>
                  <a:lnTo>
                    <a:pt x="629107" y="25400"/>
                  </a:lnTo>
                  <a:lnTo>
                    <a:pt x="610946" y="24130"/>
                  </a:lnTo>
                  <a:lnTo>
                    <a:pt x="592772" y="25400"/>
                  </a:lnTo>
                  <a:lnTo>
                    <a:pt x="545592" y="50800"/>
                  </a:lnTo>
                  <a:lnTo>
                    <a:pt x="520293" y="99060"/>
                  </a:lnTo>
                  <a:lnTo>
                    <a:pt x="518528" y="116840"/>
                  </a:lnTo>
                  <a:lnTo>
                    <a:pt x="520103" y="134620"/>
                  </a:lnTo>
                  <a:lnTo>
                    <a:pt x="524751" y="149860"/>
                  </a:lnTo>
                  <a:lnTo>
                    <a:pt x="532333" y="165100"/>
                  </a:lnTo>
                  <a:lnTo>
                    <a:pt x="542696" y="179070"/>
                  </a:lnTo>
                  <a:lnTo>
                    <a:pt x="535774" y="182880"/>
                  </a:lnTo>
                  <a:lnTo>
                    <a:pt x="529018" y="186690"/>
                  </a:lnTo>
                  <a:lnTo>
                    <a:pt x="522427" y="190500"/>
                  </a:lnTo>
                  <a:lnTo>
                    <a:pt x="516001" y="194310"/>
                  </a:lnTo>
                  <a:lnTo>
                    <a:pt x="510844" y="190500"/>
                  </a:lnTo>
                  <a:lnTo>
                    <a:pt x="506780" y="186690"/>
                  </a:lnTo>
                  <a:lnTo>
                    <a:pt x="505434" y="185420"/>
                  </a:lnTo>
                  <a:lnTo>
                    <a:pt x="499770" y="181610"/>
                  </a:lnTo>
                  <a:lnTo>
                    <a:pt x="493039" y="177800"/>
                  </a:lnTo>
                  <a:lnTo>
                    <a:pt x="486143" y="173990"/>
                  </a:lnTo>
                  <a:lnTo>
                    <a:pt x="479082" y="170180"/>
                  </a:lnTo>
                  <a:lnTo>
                    <a:pt x="476681" y="168910"/>
                  </a:lnTo>
                  <a:lnTo>
                    <a:pt x="471881" y="166370"/>
                  </a:lnTo>
                  <a:lnTo>
                    <a:pt x="483425" y="151130"/>
                  </a:lnTo>
                  <a:lnTo>
                    <a:pt x="491871" y="134620"/>
                  </a:lnTo>
                  <a:lnTo>
                    <a:pt x="497065" y="116840"/>
                  </a:lnTo>
                  <a:lnTo>
                    <a:pt x="498830" y="99060"/>
                  </a:lnTo>
                  <a:lnTo>
                    <a:pt x="496925" y="78740"/>
                  </a:lnTo>
                  <a:lnTo>
                    <a:pt x="491350" y="60960"/>
                  </a:lnTo>
                  <a:lnTo>
                    <a:pt x="482282" y="43180"/>
                  </a:lnTo>
                  <a:lnTo>
                    <a:pt x="470369" y="28536"/>
                  </a:lnTo>
                  <a:lnTo>
                    <a:pt x="470369" y="99060"/>
                  </a:lnTo>
                  <a:lnTo>
                    <a:pt x="464832" y="125730"/>
                  </a:lnTo>
                  <a:lnTo>
                    <a:pt x="449732" y="148590"/>
                  </a:lnTo>
                  <a:lnTo>
                    <a:pt x="427355" y="163830"/>
                  </a:lnTo>
                  <a:lnTo>
                    <a:pt x="399999" y="168910"/>
                  </a:lnTo>
                  <a:lnTo>
                    <a:pt x="372630" y="163830"/>
                  </a:lnTo>
                  <a:lnTo>
                    <a:pt x="350253" y="148590"/>
                  </a:lnTo>
                  <a:lnTo>
                    <a:pt x="335165" y="125730"/>
                  </a:lnTo>
                  <a:lnTo>
                    <a:pt x="329628" y="99060"/>
                  </a:lnTo>
                  <a:lnTo>
                    <a:pt x="335165" y="71120"/>
                  </a:lnTo>
                  <a:lnTo>
                    <a:pt x="350253" y="48260"/>
                  </a:lnTo>
                  <a:lnTo>
                    <a:pt x="372630" y="33020"/>
                  </a:lnTo>
                  <a:lnTo>
                    <a:pt x="399999" y="27940"/>
                  </a:lnTo>
                  <a:lnTo>
                    <a:pt x="427355" y="33020"/>
                  </a:lnTo>
                  <a:lnTo>
                    <a:pt x="449732" y="48260"/>
                  </a:lnTo>
                  <a:lnTo>
                    <a:pt x="464832" y="71120"/>
                  </a:lnTo>
                  <a:lnTo>
                    <a:pt x="470369" y="99060"/>
                  </a:lnTo>
                  <a:lnTo>
                    <a:pt x="470369" y="28536"/>
                  </a:lnTo>
                  <a:lnTo>
                    <a:pt x="437832" y="6350"/>
                  </a:lnTo>
                  <a:lnTo>
                    <a:pt x="399999" y="0"/>
                  </a:lnTo>
                  <a:lnTo>
                    <a:pt x="380568" y="1270"/>
                  </a:lnTo>
                  <a:lnTo>
                    <a:pt x="345198" y="16510"/>
                  </a:lnTo>
                  <a:lnTo>
                    <a:pt x="317715" y="43180"/>
                  </a:lnTo>
                  <a:lnTo>
                    <a:pt x="303060" y="78740"/>
                  </a:lnTo>
                  <a:lnTo>
                    <a:pt x="301167" y="99060"/>
                  </a:lnTo>
                  <a:lnTo>
                    <a:pt x="302933" y="116840"/>
                  </a:lnTo>
                  <a:lnTo>
                    <a:pt x="308114" y="134620"/>
                  </a:lnTo>
                  <a:lnTo>
                    <a:pt x="316572" y="151130"/>
                  </a:lnTo>
                  <a:lnTo>
                    <a:pt x="328117" y="166370"/>
                  </a:lnTo>
                  <a:lnTo>
                    <a:pt x="316153" y="172720"/>
                  </a:lnTo>
                  <a:lnTo>
                    <a:pt x="304761" y="179070"/>
                  </a:lnTo>
                  <a:lnTo>
                    <a:pt x="293966" y="186690"/>
                  </a:lnTo>
                  <a:lnTo>
                    <a:pt x="283819" y="194310"/>
                  </a:lnTo>
                  <a:lnTo>
                    <a:pt x="282575" y="194310"/>
                  </a:lnTo>
                  <a:lnTo>
                    <a:pt x="281876" y="193040"/>
                  </a:lnTo>
                  <a:lnTo>
                    <a:pt x="275932" y="189230"/>
                  </a:lnTo>
                  <a:lnTo>
                    <a:pt x="269849" y="185420"/>
                  </a:lnTo>
                  <a:lnTo>
                    <a:pt x="263639" y="182880"/>
                  </a:lnTo>
                  <a:lnTo>
                    <a:pt x="259410" y="180340"/>
                  </a:lnTo>
                  <a:lnTo>
                    <a:pt x="257289" y="179070"/>
                  </a:lnTo>
                  <a:lnTo>
                    <a:pt x="267652" y="165100"/>
                  </a:lnTo>
                  <a:lnTo>
                    <a:pt x="275234" y="149860"/>
                  </a:lnTo>
                  <a:lnTo>
                    <a:pt x="279895" y="134620"/>
                  </a:lnTo>
                  <a:lnTo>
                    <a:pt x="281470" y="116840"/>
                  </a:lnTo>
                  <a:lnTo>
                    <a:pt x="279692" y="99060"/>
                  </a:lnTo>
                  <a:lnTo>
                    <a:pt x="274485" y="81280"/>
                  </a:lnTo>
                  <a:lnTo>
                    <a:pt x="266001" y="66040"/>
                  </a:lnTo>
                  <a:lnTo>
                    <a:pt x="255371" y="52070"/>
                  </a:lnTo>
                  <a:lnTo>
                    <a:pt x="254406" y="50800"/>
                  </a:lnTo>
                  <a:lnTo>
                    <a:pt x="253009" y="49669"/>
                  </a:lnTo>
                  <a:lnTo>
                    <a:pt x="253009" y="116840"/>
                  </a:lnTo>
                  <a:lnTo>
                    <a:pt x="247980" y="142240"/>
                  </a:lnTo>
                  <a:lnTo>
                    <a:pt x="234251" y="162560"/>
                  </a:lnTo>
                  <a:lnTo>
                    <a:pt x="213918" y="176530"/>
                  </a:lnTo>
                  <a:lnTo>
                    <a:pt x="189052" y="180340"/>
                  </a:lnTo>
                  <a:lnTo>
                    <a:pt x="164172" y="176530"/>
                  </a:lnTo>
                  <a:lnTo>
                    <a:pt x="143840" y="162560"/>
                  </a:lnTo>
                  <a:lnTo>
                    <a:pt x="130124" y="142240"/>
                  </a:lnTo>
                  <a:lnTo>
                    <a:pt x="125095" y="116840"/>
                  </a:lnTo>
                  <a:lnTo>
                    <a:pt x="130124" y="91440"/>
                  </a:lnTo>
                  <a:lnTo>
                    <a:pt x="143840" y="71120"/>
                  </a:lnTo>
                  <a:lnTo>
                    <a:pt x="164172" y="57150"/>
                  </a:lnTo>
                  <a:lnTo>
                    <a:pt x="189052" y="52070"/>
                  </a:lnTo>
                  <a:lnTo>
                    <a:pt x="213918" y="57150"/>
                  </a:lnTo>
                  <a:lnTo>
                    <a:pt x="234251" y="71120"/>
                  </a:lnTo>
                  <a:lnTo>
                    <a:pt x="247980" y="91440"/>
                  </a:lnTo>
                  <a:lnTo>
                    <a:pt x="253009" y="116840"/>
                  </a:lnTo>
                  <a:lnTo>
                    <a:pt x="253009" y="49669"/>
                  </a:lnTo>
                  <a:lnTo>
                    <a:pt x="240296" y="39370"/>
                  </a:lnTo>
                  <a:lnTo>
                    <a:pt x="224434" y="31750"/>
                  </a:lnTo>
                  <a:lnTo>
                    <a:pt x="207225" y="25400"/>
                  </a:lnTo>
                  <a:lnTo>
                    <a:pt x="189052" y="24130"/>
                  </a:lnTo>
                  <a:lnTo>
                    <a:pt x="170878" y="25400"/>
                  </a:lnTo>
                  <a:lnTo>
                    <a:pt x="123698" y="50800"/>
                  </a:lnTo>
                  <a:lnTo>
                    <a:pt x="98412" y="99060"/>
                  </a:lnTo>
                  <a:lnTo>
                    <a:pt x="96634" y="116840"/>
                  </a:lnTo>
                  <a:lnTo>
                    <a:pt x="98209" y="134620"/>
                  </a:lnTo>
                  <a:lnTo>
                    <a:pt x="102857" y="149860"/>
                  </a:lnTo>
                  <a:lnTo>
                    <a:pt x="110439" y="165100"/>
                  </a:lnTo>
                  <a:lnTo>
                    <a:pt x="120802" y="179070"/>
                  </a:lnTo>
                  <a:lnTo>
                    <a:pt x="81267" y="204470"/>
                  </a:lnTo>
                  <a:lnTo>
                    <a:pt x="50927" y="240030"/>
                  </a:lnTo>
                  <a:lnTo>
                    <a:pt x="31483" y="281940"/>
                  </a:lnTo>
                  <a:lnTo>
                    <a:pt x="24625" y="328930"/>
                  </a:lnTo>
                  <a:lnTo>
                    <a:pt x="24625" y="347980"/>
                  </a:lnTo>
                  <a:lnTo>
                    <a:pt x="31000" y="354330"/>
                  </a:lnTo>
                  <a:lnTo>
                    <a:pt x="46723" y="354330"/>
                  </a:lnTo>
                  <a:lnTo>
                    <a:pt x="53086" y="347980"/>
                  </a:lnTo>
                  <a:lnTo>
                    <a:pt x="53086" y="328930"/>
                  </a:lnTo>
                  <a:lnTo>
                    <a:pt x="59702" y="287020"/>
                  </a:lnTo>
                  <a:lnTo>
                    <a:pt x="78359" y="250190"/>
                  </a:lnTo>
                  <a:lnTo>
                    <a:pt x="107302" y="220980"/>
                  </a:lnTo>
                  <a:lnTo>
                    <a:pt x="144741" y="200660"/>
                  </a:lnTo>
                  <a:lnTo>
                    <a:pt x="145542" y="200660"/>
                  </a:lnTo>
                  <a:lnTo>
                    <a:pt x="146304" y="199390"/>
                  </a:lnTo>
                  <a:lnTo>
                    <a:pt x="147015" y="199390"/>
                  </a:lnTo>
                  <a:lnTo>
                    <a:pt x="156921" y="203200"/>
                  </a:lnTo>
                  <a:lnTo>
                    <a:pt x="167284" y="207010"/>
                  </a:lnTo>
                  <a:lnTo>
                    <a:pt x="189052" y="209550"/>
                  </a:lnTo>
                  <a:lnTo>
                    <a:pt x="210642" y="207010"/>
                  </a:lnTo>
                  <a:lnTo>
                    <a:pt x="220941" y="204470"/>
                  </a:lnTo>
                  <a:lnTo>
                    <a:pt x="230771" y="199390"/>
                  </a:lnTo>
                  <a:lnTo>
                    <a:pt x="239420" y="203200"/>
                  </a:lnTo>
                  <a:lnTo>
                    <a:pt x="247815" y="205740"/>
                  </a:lnTo>
                  <a:lnTo>
                    <a:pt x="255955" y="210820"/>
                  </a:lnTo>
                  <a:lnTo>
                    <a:pt x="263817" y="215900"/>
                  </a:lnTo>
                  <a:lnTo>
                    <a:pt x="246672" y="240030"/>
                  </a:lnTo>
                  <a:lnTo>
                    <a:pt x="233934" y="267970"/>
                  </a:lnTo>
                  <a:lnTo>
                    <a:pt x="225996" y="297180"/>
                  </a:lnTo>
                  <a:lnTo>
                    <a:pt x="225882" y="298450"/>
                  </a:lnTo>
                  <a:lnTo>
                    <a:pt x="223253" y="328930"/>
                  </a:lnTo>
                  <a:lnTo>
                    <a:pt x="223253" y="336550"/>
                  </a:lnTo>
                  <a:lnTo>
                    <a:pt x="229628" y="342900"/>
                  </a:lnTo>
                  <a:lnTo>
                    <a:pt x="245338" y="342900"/>
                  </a:lnTo>
                  <a:lnTo>
                    <a:pt x="251714" y="336550"/>
                  </a:lnTo>
                  <a:lnTo>
                    <a:pt x="251714" y="328930"/>
                  </a:lnTo>
                  <a:lnTo>
                    <a:pt x="258927" y="283210"/>
                  </a:lnTo>
                  <a:lnTo>
                    <a:pt x="279273" y="242570"/>
                  </a:lnTo>
                  <a:lnTo>
                    <a:pt x="310832" y="209550"/>
                  </a:lnTo>
                  <a:lnTo>
                    <a:pt x="330047" y="199390"/>
                  </a:lnTo>
                  <a:lnTo>
                    <a:pt x="339661" y="194310"/>
                  </a:lnTo>
                  <a:lnTo>
                    <a:pt x="351675" y="187960"/>
                  </a:lnTo>
                  <a:lnTo>
                    <a:pt x="352679" y="187960"/>
                  </a:lnTo>
                  <a:lnTo>
                    <a:pt x="353618" y="186690"/>
                  </a:lnTo>
                  <a:lnTo>
                    <a:pt x="354482" y="186690"/>
                  </a:lnTo>
                  <a:lnTo>
                    <a:pt x="365188" y="191770"/>
                  </a:lnTo>
                  <a:lnTo>
                    <a:pt x="388048" y="196850"/>
                  </a:lnTo>
                  <a:lnTo>
                    <a:pt x="399999" y="198120"/>
                  </a:lnTo>
                  <a:lnTo>
                    <a:pt x="411810" y="196850"/>
                  </a:lnTo>
                  <a:lnTo>
                    <a:pt x="434416" y="191770"/>
                  </a:lnTo>
                  <a:lnTo>
                    <a:pt x="445033" y="186690"/>
                  </a:lnTo>
                  <a:lnTo>
                    <a:pt x="455180" y="190500"/>
                  </a:lnTo>
                  <a:lnTo>
                    <a:pt x="493153" y="213360"/>
                  </a:lnTo>
                  <a:lnTo>
                    <a:pt x="524637" y="247650"/>
                  </a:lnTo>
                  <a:lnTo>
                    <a:pt x="543725" y="292100"/>
                  </a:lnTo>
                  <a:lnTo>
                    <a:pt x="548271" y="328930"/>
                  </a:lnTo>
                  <a:lnTo>
                    <a:pt x="548271" y="347980"/>
                  </a:lnTo>
                  <a:lnTo>
                    <a:pt x="554647" y="354330"/>
                  </a:lnTo>
                  <a:lnTo>
                    <a:pt x="570357" y="354330"/>
                  </a:lnTo>
                  <a:lnTo>
                    <a:pt x="576732" y="347980"/>
                  </a:lnTo>
                  <a:lnTo>
                    <a:pt x="576732" y="328930"/>
                  </a:lnTo>
                  <a:lnTo>
                    <a:pt x="576122" y="313690"/>
                  </a:lnTo>
                  <a:lnTo>
                    <a:pt x="567105" y="270510"/>
                  </a:lnTo>
                  <a:lnTo>
                    <a:pt x="548551" y="232410"/>
                  </a:lnTo>
                  <a:lnTo>
                    <a:pt x="540359" y="220980"/>
                  </a:lnTo>
                  <a:lnTo>
                    <a:pt x="539000" y="218440"/>
                  </a:lnTo>
                  <a:lnTo>
                    <a:pt x="569226" y="199390"/>
                  </a:lnTo>
                  <a:lnTo>
                    <a:pt x="579056" y="204470"/>
                  </a:lnTo>
                  <a:lnTo>
                    <a:pt x="589343" y="207010"/>
                  </a:lnTo>
                  <a:lnTo>
                    <a:pt x="610946" y="209550"/>
                  </a:lnTo>
                  <a:lnTo>
                    <a:pt x="632701" y="207010"/>
                  </a:lnTo>
                  <a:lnTo>
                    <a:pt x="643064" y="203200"/>
                  </a:lnTo>
                  <a:lnTo>
                    <a:pt x="652970" y="199390"/>
                  </a:lnTo>
                  <a:lnTo>
                    <a:pt x="653681" y="199390"/>
                  </a:lnTo>
                  <a:lnTo>
                    <a:pt x="654443" y="200660"/>
                  </a:lnTo>
                  <a:lnTo>
                    <a:pt x="655243" y="200660"/>
                  </a:lnTo>
                  <a:lnTo>
                    <a:pt x="692696" y="220980"/>
                  </a:lnTo>
                  <a:lnTo>
                    <a:pt x="721639" y="250190"/>
                  </a:lnTo>
                  <a:lnTo>
                    <a:pt x="740295" y="287020"/>
                  </a:lnTo>
                  <a:lnTo>
                    <a:pt x="746899" y="328930"/>
                  </a:lnTo>
                  <a:lnTo>
                    <a:pt x="746899" y="347980"/>
                  </a:lnTo>
                  <a:lnTo>
                    <a:pt x="753275" y="354330"/>
                  </a:lnTo>
                  <a:lnTo>
                    <a:pt x="768997" y="354330"/>
                  </a:lnTo>
                  <a:lnTo>
                    <a:pt x="775360" y="347980"/>
                  </a:lnTo>
                  <a:lnTo>
                    <a:pt x="775360" y="328930"/>
                  </a:lnTo>
                  <a:close/>
                </a:path>
                <a:path w="800100" h="800100">
                  <a:moveTo>
                    <a:pt x="799998" y="382828"/>
                  </a:moveTo>
                  <a:lnTo>
                    <a:pt x="793623" y="376440"/>
                  </a:lnTo>
                  <a:lnTo>
                    <a:pt x="726008" y="376440"/>
                  </a:lnTo>
                  <a:lnTo>
                    <a:pt x="726008" y="417004"/>
                  </a:lnTo>
                  <a:lnTo>
                    <a:pt x="661581" y="444868"/>
                  </a:lnTo>
                  <a:lnTo>
                    <a:pt x="658380" y="449059"/>
                  </a:lnTo>
                  <a:lnTo>
                    <a:pt x="649300" y="512394"/>
                  </a:lnTo>
                  <a:lnTo>
                    <a:pt x="651192" y="517321"/>
                  </a:lnTo>
                  <a:lnTo>
                    <a:pt x="705167" y="562241"/>
                  </a:lnTo>
                  <a:lnTo>
                    <a:pt x="688860" y="598055"/>
                  </a:lnTo>
                  <a:lnTo>
                    <a:pt x="619658" y="586562"/>
                  </a:lnTo>
                  <a:lnTo>
                    <a:pt x="614718" y="588352"/>
                  </a:lnTo>
                  <a:lnTo>
                    <a:pt x="572922" y="636714"/>
                  </a:lnTo>
                  <a:lnTo>
                    <a:pt x="571855" y="641883"/>
                  </a:lnTo>
                  <a:lnTo>
                    <a:pt x="593039" y="708939"/>
                  </a:lnTo>
                  <a:lnTo>
                    <a:pt x="560019" y="730224"/>
                  </a:lnTo>
                  <a:lnTo>
                    <a:pt x="540905" y="712889"/>
                  </a:lnTo>
                  <a:lnTo>
                    <a:pt x="507987" y="683044"/>
                  </a:lnTo>
                  <a:lnTo>
                    <a:pt x="502856" y="681863"/>
                  </a:lnTo>
                  <a:lnTo>
                    <a:pt x="441642" y="699897"/>
                  </a:lnTo>
                  <a:lnTo>
                    <a:pt x="437959" y="703668"/>
                  </a:lnTo>
                  <a:lnTo>
                    <a:pt x="419620" y="771563"/>
                  </a:lnTo>
                  <a:lnTo>
                    <a:pt x="380365" y="771563"/>
                  </a:lnTo>
                  <a:lnTo>
                    <a:pt x="364528" y="712889"/>
                  </a:lnTo>
                  <a:lnTo>
                    <a:pt x="362038" y="703668"/>
                  </a:lnTo>
                  <a:lnTo>
                    <a:pt x="358355" y="699897"/>
                  </a:lnTo>
                  <a:lnTo>
                    <a:pt x="297129" y="681863"/>
                  </a:lnTo>
                  <a:lnTo>
                    <a:pt x="291998" y="683044"/>
                  </a:lnTo>
                  <a:lnTo>
                    <a:pt x="239966" y="730224"/>
                  </a:lnTo>
                  <a:lnTo>
                    <a:pt x="206946" y="708939"/>
                  </a:lnTo>
                  <a:lnTo>
                    <a:pt x="228130" y="641883"/>
                  </a:lnTo>
                  <a:lnTo>
                    <a:pt x="227063" y="636714"/>
                  </a:lnTo>
                  <a:lnTo>
                    <a:pt x="209892" y="616839"/>
                  </a:lnTo>
                  <a:lnTo>
                    <a:pt x="193662" y="598055"/>
                  </a:lnTo>
                  <a:lnTo>
                    <a:pt x="185280" y="588352"/>
                  </a:lnTo>
                  <a:lnTo>
                    <a:pt x="180327" y="586562"/>
                  </a:lnTo>
                  <a:lnTo>
                    <a:pt x="111125" y="598055"/>
                  </a:lnTo>
                  <a:lnTo>
                    <a:pt x="94818" y="562241"/>
                  </a:lnTo>
                  <a:lnTo>
                    <a:pt x="148793" y="517321"/>
                  </a:lnTo>
                  <a:lnTo>
                    <a:pt x="150685" y="512394"/>
                  </a:lnTo>
                  <a:lnTo>
                    <a:pt x="141605" y="449059"/>
                  </a:lnTo>
                  <a:lnTo>
                    <a:pt x="138404" y="444868"/>
                  </a:lnTo>
                  <a:lnTo>
                    <a:pt x="74002" y="417004"/>
                  </a:lnTo>
                  <a:lnTo>
                    <a:pt x="75730" y="404977"/>
                  </a:lnTo>
                  <a:lnTo>
                    <a:pt x="255358" y="404977"/>
                  </a:lnTo>
                  <a:lnTo>
                    <a:pt x="252844" y="415099"/>
                  </a:lnTo>
                  <a:lnTo>
                    <a:pt x="251015" y="425450"/>
                  </a:lnTo>
                  <a:lnTo>
                    <a:pt x="249910" y="436003"/>
                  </a:lnTo>
                  <a:lnTo>
                    <a:pt x="249897" y="436333"/>
                  </a:lnTo>
                  <a:lnTo>
                    <a:pt x="249669" y="442899"/>
                  </a:lnTo>
                  <a:lnTo>
                    <a:pt x="249643" y="449059"/>
                  </a:lnTo>
                  <a:lnTo>
                    <a:pt x="250278" y="461886"/>
                  </a:lnTo>
                  <a:lnTo>
                    <a:pt x="261366" y="505472"/>
                  </a:lnTo>
                  <a:lnTo>
                    <a:pt x="283806" y="542620"/>
                  </a:lnTo>
                  <a:lnTo>
                    <a:pt x="315976" y="571931"/>
                  </a:lnTo>
                  <a:lnTo>
                    <a:pt x="355549" y="590931"/>
                  </a:lnTo>
                  <a:lnTo>
                    <a:pt x="399999" y="597623"/>
                  </a:lnTo>
                  <a:lnTo>
                    <a:pt x="415112" y="596874"/>
                  </a:lnTo>
                  <a:lnTo>
                    <a:pt x="458571" y="585762"/>
                  </a:lnTo>
                  <a:lnTo>
                    <a:pt x="495617" y="563257"/>
                  </a:lnTo>
                  <a:lnTo>
                    <a:pt x="524852" y="530999"/>
                  </a:lnTo>
                  <a:lnTo>
                    <a:pt x="543801" y="491312"/>
                  </a:lnTo>
                  <a:lnTo>
                    <a:pt x="550354" y="449059"/>
                  </a:lnTo>
                  <a:lnTo>
                    <a:pt x="550329" y="442899"/>
                  </a:lnTo>
                  <a:lnTo>
                    <a:pt x="550087" y="436003"/>
                  </a:lnTo>
                  <a:lnTo>
                    <a:pt x="548982" y="425450"/>
                  </a:lnTo>
                  <a:lnTo>
                    <a:pt x="547166" y="415099"/>
                  </a:lnTo>
                  <a:lnTo>
                    <a:pt x="544639" y="404977"/>
                  </a:lnTo>
                  <a:lnTo>
                    <a:pt x="724281" y="404977"/>
                  </a:lnTo>
                  <a:lnTo>
                    <a:pt x="726008" y="417004"/>
                  </a:lnTo>
                  <a:lnTo>
                    <a:pt x="726008" y="376440"/>
                  </a:lnTo>
                  <a:lnTo>
                    <a:pt x="521995" y="376440"/>
                  </a:lnTo>
                  <a:lnTo>
                    <a:pt x="521995" y="446735"/>
                  </a:lnTo>
                  <a:lnTo>
                    <a:pt x="519658" y="470789"/>
                  </a:lnTo>
                  <a:lnTo>
                    <a:pt x="501573" y="514578"/>
                  </a:lnTo>
                  <a:lnTo>
                    <a:pt x="467652" y="548589"/>
                  </a:lnTo>
                  <a:lnTo>
                    <a:pt x="423976" y="566724"/>
                  </a:lnTo>
                  <a:lnTo>
                    <a:pt x="399999" y="569074"/>
                  </a:lnTo>
                  <a:lnTo>
                    <a:pt x="376008" y="566724"/>
                  </a:lnTo>
                  <a:lnTo>
                    <a:pt x="332346" y="548589"/>
                  </a:lnTo>
                  <a:lnTo>
                    <a:pt x="298411" y="514578"/>
                  </a:lnTo>
                  <a:lnTo>
                    <a:pt x="280327" y="470789"/>
                  </a:lnTo>
                  <a:lnTo>
                    <a:pt x="277990" y="446735"/>
                  </a:lnTo>
                  <a:lnTo>
                    <a:pt x="278066" y="444868"/>
                  </a:lnTo>
                  <a:lnTo>
                    <a:pt x="278155" y="442899"/>
                  </a:lnTo>
                  <a:lnTo>
                    <a:pt x="278447" y="436003"/>
                  </a:lnTo>
                  <a:lnTo>
                    <a:pt x="279819" y="425450"/>
                  </a:lnTo>
                  <a:lnTo>
                    <a:pt x="282092" y="415099"/>
                  </a:lnTo>
                  <a:lnTo>
                    <a:pt x="285280" y="404977"/>
                  </a:lnTo>
                  <a:lnTo>
                    <a:pt x="514705" y="404977"/>
                  </a:lnTo>
                  <a:lnTo>
                    <a:pt x="517893" y="415099"/>
                  </a:lnTo>
                  <a:lnTo>
                    <a:pt x="520166" y="425450"/>
                  </a:lnTo>
                  <a:lnTo>
                    <a:pt x="521538" y="436003"/>
                  </a:lnTo>
                  <a:lnTo>
                    <a:pt x="521550" y="436333"/>
                  </a:lnTo>
                  <a:lnTo>
                    <a:pt x="521995" y="446735"/>
                  </a:lnTo>
                  <a:lnTo>
                    <a:pt x="521995" y="376440"/>
                  </a:lnTo>
                  <a:lnTo>
                    <a:pt x="6375" y="376440"/>
                  </a:lnTo>
                  <a:lnTo>
                    <a:pt x="0" y="382828"/>
                  </a:lnTo>
                  <a:lnTo>
                    <a:pt x="0" y="398589"/>
                  </a:lnTo>
                  <a:lnTo>
                    <a:pt x="6362" y="404977"/>
                  </a:lnTo>
                  <a:lnTo>
                    <a:pt x="46964" y="404977"/>
                  </a:lnTo>
                  <a:lnTo>
                    <a:pt x="43357" y="430123"/>
                  </a:lnTo>
                  <a:lnTo>
                    <a:pt x="46824" y="436333"/>
                  </a:lnTo>
                  <a:lnTo>
                    <a:pt x="115277" y="465937"/>
                  </a:lnTo>
                  <a:lnTo>
                    <a:pt x="120675" y="503631"/>
                  </a:lnTo>
                  <a:lnTo>
                    <a:pt x="63322" y="551370"/>
                  </a:lnTo>
                  <a:lnTo>
                    <a:pt x="61734" y="558304"/>
                  </a:lnTo>
                  <a:lnTo>
                    <a:pt x="92430" y="625703"/>
                  </a:lnTo>
                  <a:lnTo>
                    <a:pt x="98704" y="629043"/>
                  </a:lnTo>
                  <a:lnTo>
                    <a:pt x="172237" y="616839"/>
                  </a:lnTo>
                  <a:lnTo>
                    <a:pt x="197104" y="645617"/>
                  </a:lnTo>
                  <a:lnTo>
                    <a:pt x="174599" y="716876"/>
                  </a:lnTo>
                  <a:lnTo>
                    <a:pt x="176999" y="723557"/>
                  </a:lnTo>
                  <a:lnTo>
                    <a:pt x="239153" y="763612"/>
                  </a:lnTo>
                  <a:lnTo>
                    <a:pt x="246214" y="763028"/>
                  </a:lnTo>
                  <a:lnTo>
                    <a:pt x="282397" y="730224"/>
                  </a:lnTo>
                  <a:lnTo>
                    <a:pt x="301510" y="712889"/>
                  </a:lnTo>
                  <a:lnTo>
                    <a:pt x="337731" y="723557"/>
                  </a:lnTo>
                  <a:lnTo>
                    <a:pt x="337934" y="723557"/>
                  </a:lnTo>
                  <a:lnTo>
                    <a:pt x="357428" y="795782"/>
                  </a:lnTo>
                  <a:lnTo>
                    <a:pt x="363054" y="800100"/>
                  </a:lnTo>
                  <a:lnTo>
                    <a:pt x="436943" y="800100"/>
                  </a:lnTo>
                  <a:lnTo>
                    <a:pt x="442569" y="795782"/>
                  </a:lnTo>
                  <a:lnTo>
                    <a:pt x="449110" y="771563"/>
                  </a:lnTo>
                  <a:lnTo>
                    <a:pt x="462064" y="723557"/>
                  </a:lnTo>
                  <a:lnTo>
                    <a:pt x="462254" y="723557"/>
                  </a:lnTo>
                  <a:lnTo>
                    <a:pt x="498475" y="712889"/>
                  </a:lnTo>
                  <a:lnTo>
                    <a:pt x="553770" y="763028"/>
                  </a:lnTo>
                  <a:lnTo>
                    <a:pt x="560844" y="763612"/>
                  </a:lnTo>
                  <a:lnTo>
                    <a:pt x="612648" y="730224"/>
                  </a:lnTo>
                  <a:lnTo>
                    <a:pt x="622998" y="723557"/>
                  </a:lnTo>
                  <a:lnTo>
                    <a:pt x="625398" y="716876"/>
                  </a:lnTo>
                  <a:lnTo>
                    <a:pt x="602894" y="645617"/>
                  </a:lnTo>
                  <a:lnTo>
                    <a:pt x="627748" y="616839"/>
                  </a:lnTo>
                  <a:lnTo>
                    <a:pt x="701306" y="629043"/>
                  </a:lnTo>
                  <a:lnTo>
                    <a:pt x="707555" y="625703"/>
                  </a:lnTo>
                  <a:lnTo>
                    <a:pt x="711593" y="616839"/>
                  </a:lnTo>
                  <a:lnTo>
                    <a:pt x="720140" y="598055"/>
                  </a:lnTo>
                  <a:lnTo>
                    <a:pt x="738251" y="558304"/>
                  </a:lnTo>
                  <a:lnTo>
                    <a:pt x="736676" y="551370"/>
                  </a:lnTo>
                  <a:lnTo>
                    <a:pt x="679310" y="503631"/>
                  </a:lnTo>
                  <a:lnTo>
                    <a:pt x="684720" y="465937"/>
                  </a:lnTo>
                  <a:lnTo>
                    <a:pt x="753173" y="436333"/>
                  </a:lnTo>
                  <a:lnTo>
                    <a:pt x="756627" y="430123"/>
                  </a:lnTo>
                  <a:lnTo>
                    <a:pt x="753021" y="404977"/>
                  </a:lnTo>
                  <a:lnTo>
                    <a:pt x="793623" y="404977"/>
                  </a:lnTo>
                  <a:lnTo>
                    <a:pt x="799998" y="398589"/>
                  </a:lnTo>
                  <a:lnTo>
                    <a:pt x="799998" y="382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429" y="6954199"/>
              <a:ext cx="2438177" cy="230387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14292262" y="9304769"/>
            <a:ext cx="2616835" cy="713105"/>
          </a:xfrm>
          <a:custGeom>
            <a:avLst/>
            <a:gdLst/>
            <a:ahLst/>
            <a:cxnLst/>
            <a:rect l="l" t="t" r="r" b="b"/>
            <a:pathLst>
              <a:path w="2616834" h="713104">
                <a:moveTo>
                  <a:pt x="806196" y="160274"/>
                </a:moveTo>
                <a:lnTo>
                  <a:pt x="787679" y="131241"/>
                </a:lnTo>
                <a:lnTo>
                  <a:pt x="768324" y="103746"/>
                </a:lnTo>
                <a:lnTo>
                  <a:pt x="748309" y="77876"/>
                </a:lnTo>
                <a:lnTo>
                  <a:pt x="727760" y="53733"/>
                </a:lnTo>
                <a:lnTo>
                  <a:pt x="681050" y="80784"/>
                </a:lnTo>
                <a:lnTo>
                  <a:pt x="631101" y="101701"/>
                </a:lnTo>
                <a:lnTo>
                  <a:pt x="578180" y="115189"/>
                </a:lnTo>
                <a:lnTo>
                  <a:pt x="522579" y="119964"/>
                </a:lnTo>
                <a:lnTo>
                  <a:pt x="467944" y="115773"/>
                </a:lnTo>
                <a:lnTo>
                  <a:pt x="415747" y="103670"/>
                </a:lnTo>
                <a:lnTo>
                  <a:pt x="366420" y="84353"/>
                </a:lnTo>
                <a:lnTo>
                  <a:pt x="320408" y="58508"/>
                </a:lnTo>
                <a:lnTo>
                  <a:pt x="278168" y="26860"/>
                </a:lnTo>
                <a:lnTo>
                  <a:pt x="249428" y="57061"/>
                </a:lnTo>
                <a:lnTo>
                  <a:pt x="221754" y="90576"/>
                </a:lnTo>
                <a:lnTo>
                  <a:pt x="195199" y="127139"/>
                </a:lnTo>
                <a:lnTo>
                  <a:pt x="169887" y="166497"/>
                </a:lnTo>
                <a:lnTo>
                  <a:pt x="145910" y="208419"/>
                </a:lnTo>
                <a:lnTo>
                  <a:pt x="123355" y="252653"/>
                </a:lnTo>
                <a:lnTo>
                  <a:pt x="102311" y="298932"/>
                </a:lnTo>
                <a:lnTo>
                  <a:pt x="82880" y="347002"/>
                </a:lnTo>
                <a:lnTo>
                  <a:pt x="65163" y="396646"/>
                </a:lnTo>
                <a:lnTo>
                  <a:pt x="49237" y="447573"/>
                </a:lnTo>
                <a:lnTo>
                  <a:pt x="35217" y="499567"/>
                </a:lnTo>
                <a:lnTo>
                  <a:pt x="23190" y="552348"/>
                </a:lnTo>
                <a:lnTo>
                  <a:pt x="13246" y="605688"/>
                </a:lnTo>
                <a:lnTo>
                  <a:pt x="5486" y="659333"/>
                </a:lnTo>
                <a:lnTo>
                  <a:pt x="0" y="713016"/>
                </a:lnTo>
                <a:lnTo>
                  <a:pt x="649351" y="713016"/>
                </a:lnTo>
                <a:lnTo>
                  <a:pt x="652589" y="661720"/>
                </a:lnTo>
                <a:lnTo>
                  <a:pt x="657999" y="610387"/>
                </a:lnTo>
                <a:lnTo>
                  <a:pt x="665518" y="559219"/>
                </a:lnTo>
                <a:lnTo>
                  <a:pt x="675093" y="508393"/>
                </a:lnTo>
                <a:lnTo>
                  <a:pt x="686663" y="458127"/>
                </a:lnTo>
                <a:lnTo>
                  <a:pt x="700151" y="408622"/>
                </a:lnTo>
                <a:lnTo>
                  <a:pt x="715505" y="360070"/>
                </a:lnTo>
                <a:lnTo>
                  <a:pt x="732663" y="312686"/>
                </a:lnTo>
                <a:lnTo>
                  <a:pt x="751560" y="266649"/>
                </a:lnTo>
                <a:lnTo>
                  <a:pt x="772134" y="222161"/>
                </a:lnTo>
                <a:lnTo>
                  <a:pt x="797991" y="172821"/>
                </a:lnTo>
                <a:lnTo>
                  <a:pt x="802436" y="166763"/>
                </a:lnTo>
                <a:lnTo>
                  <a:pt x="806196" y="160274"/>
                </a:lnTo>
                <a:close/>
              </a:path>
              <a:path w="2616834" h="713104">
                <a:moveTo>
                  <a:pt x="1754657" y="713016"/>
                </a:moveTo>
                <a:lnTo>
                  <a:pt x="1750656" y="662698"/>
                </a:lnTo>
                <a:lnTo>
                  <a:pt x="1744370" y="612228"/>
                </a:lnTo>
                <a:lnTo>
                  <a:pt x="1735899" y="561911"/>
                </a:lnTo>
                <a:lnTo>
                  <a:pt x="1725333" y="512000"/>
                </a:lnTo>
                <a:lnTo>
                  <a:pt x="1712747" y="462775"/>
                </a:lnTo>
                <a:lnTo>
                  <a:pt x="1698218" y="414540"/>
                </a:lnTo>
                <a:lnTo>
                  <a:pt x="1681835" y="367576"/>
                </a:lnTo>
                <a:lnTo>
                  <a:pt x="1663687" y="322135"/>
                </a:lnTo>
                <a:lnTo>
                  <a:pt x="1643862" y="278523"/>
                </a:lnTo>
                <a:lnTo>
                  <a:pt x="1622425" y="237020"/>
                </a:lnTo>
                <a:lnTo>
                  <a:pt x="1593037" y="187655"/>
                </a:lnTo>
                <a:lnTo>
                  <a:pt x="1561833" y="143078"/>
                </a:lnTo>
                <a:lnTo>
                  <a:pt x="1529067" y="103619"/>
                </a:lnTo>
                <a:lnTo>
                  <a:pt x="1494955" y="69596"/>
                </a:lnTo>
                <a:lnTo>
                  <a:pt x="1459725" y="41351"/>
                </a:lnTo>
                <a:lnTo>
                  <a:pt x="1423619" y="19202"/>
                </a:lnTo>
                <a:lnTo>
                  <a:pt x="1422717" y="19202"/>
                </a:lnTo>
                <a:lnTo>
                  <a:pt x="1387830" y="32118"/>
                </a:lnTo>
                <a:lnTo>
                  <a:pt x="1351724" y="41770"/>
                </a:lnTo>
                <a:lnTo>
                  <a:pt x="1314399" y="47828"/>
                </a:lnTo>
                <a:lnTo>
                  <a:pt x="1275880" y="49911"/>
                </a:lnTo>
                <a:lnTo>
                  <a:pt x="1224953" y="46507"/>
                </a:lnTo>
                <a:lnTo>
                  <a:pt x="1175842" y="36652"/>
                </a:lnTo>
                <a:lnTo>
                  <a:pt x="1128877" y="20955"/>
                </a:lnTo>
                <a:lnTo>
                  <a:pt x="1084364" y="0"/>
                </a:lnTo>
                <a:lnTo>
                  <a:pt x="1045629" y="20955"/>
                </a:lnTo>
                <a:lnTo>
                  <a:pt x="1007376" y="49314"/>
                </a:lnTo>
                <a:lnTo>
                  <a:pt x="970534" y="84289"/>
                </a:lnTo>
                <a:lnTo>
                  <a:pt x="935177" y="125590"/>
                </a:lnTo>
                <a:lnTo>
                  <a:pt x="901573" y="172808"/>
                </a:lnTo>
                <a:lnTo>
                  <a:pt x="870026" y="225513"/>
                </a:lnTo>
                <a:lnTo>
                  <a:pt x="848106" y="268020"/>
                </a:lnTo>
                <a:lnTo>
                  <a:pt x="827849" y="312699"/>
                </a:lnTo>
                <a:lnTo>
                  <a:pt x="809358" y="359270"/>
                </a:lnTo>
                <a:lnTo>
                  <a:pt x="792708" y="407428"/>
                </a:lnTo>
                <a:lnTo>
                  <a:pt x="778002" y="456869"/>
                </a:lnTo>
                <a:lnTo>
                  <a:pt x="765340" y="507314"/>
                </a:lnTo>
                <a:lnTo>
                  <a:pt x="754799" y="558444"/>
                </a:lnTo>
                <a:lnTo>
                  <a:pt x="746493" y="609968"/>
                </a:lnTo>
                <a:lnTo>
                  <a:pt x="740486" y="661593"/>
                </a:lnTo>
                <a:lnTo>
                  <a:pt x="740410" y="662698"/>
                </a:lnTo>
                <a:lnTo>
                  <a:pt x="736879" y="713016"/>
                </a:lnTo>
                <a:lnTo>
                  <a:pt x="1754657" y="713016"/>
                </a:lnTo>
                <a:close/>
              </a:path>
              <a:path w="2616834" h="713104">
                <a:moveTo>
                  <a:pt x="2616492" y="713016"/>
                </a:moveTo>
                <a:lnTo>
                  <a:pt x="2611005" y="659599"/>
                </a:lnTo>
                <a:lnTo>
                  <a:pt x="2603157" y="606298"/>
                </a:lnTo>
                <a:lnTo>
                  <a:pt x="2593048" y="553402"/>
                </a:lnTo>
                <a:lnTo>
                  <a:pt x="2580779" y="501218"/>
                </a:lnTo>
                <a:lnTo>
                  <a:pt x="2566454" y="450011"/>
                </a:lnTo>
                <a:lnTo>
                  <a:pt x="2550160" y="400075"/>
                </a:lnTo>
                <a:lnTo>
                  <a:pt x="2531999" y="351701"/>
                </a:lnTo>
                <a:lnTo>
                  <a:pt x="2512072" y="305181"/>
                </a:lnTo>
                <a:lnTo>
                  <a:pt x="2490482" y="260794"/>
                </a:lnTo>
                <a:lnTo>
                  <a:pt x="2467330" y="218833"/>
                </a:lnTo>
                <a:lnTo>
                  <a:pt x="2442692" y="179578"/>
                </a:lnTo>
                <a:lnTo>
                  <a:pt x="2416695" y="143319"/>
                </a:lnTo>
                <a:lnTo>
                  <a:pt x="2389416" y="110350"/>
                </a:lnTo>
                <a:lnTo>
                  <a:pt x="2346604" y="135293"/>
                </a:lnTo>
                <a:lnTo>
                  <a:pt x="2300922" y="154698"/>
                </a:lnTo>
                <a:lnTo>
                  <a:pt x="2252510" y="167297"/>
                </a:lnTo>
                <a:lnTo>
                  <a:pt x="2201545" y="171780"/>
                </a:lnTo>
                <a:lnTo>
                  <a:pt x="2151392" y="167843"/>
                </a:lnTo>
                <a:lnTo>
                  <a:pt x="2103488" y="156502"/>
                </a:lnTo>
                <a:lnTo>
                  <a:pt x="2058212" y="138493"/>
                </a:lnTo>
                <a:lnTo>
                  <a:pt x="2015972" y="114554"/>
                </a:lnTo>
                <a:lnTo>
                  <a:pt x="1977186" y="85407"/>
                </a:lnTo>
                <a:lnTo>
                  <a:pt x="1944992" y="119875"/>
                </a:lnTo>
                <a:lnTo>
                  <a:pt x="1914283" y="158927"/>
                </a:lnTo>
                <a:lnTo>
                  <a:pt x="1885213" y="202095"/>
                </a:lnTo>
                <a:lnTo>
                  <a:pt x="1857933" y="248920"/>
                </a:lnTo>
                <a:lnTo>
                  <a:pt x="1832597" y="298970"/>
                </a:lnTo>
                <a:lnTo>
                  <a:pt x="1809369" y="351764"/>
                </a:lnTo>
                <a:lnTo>
                  <a:pt x="1788401" y="406882"/>
                </a:lnTo>
                <a:lnTo>
                  <a:pt x="1802625" y="456514"/>
                </a:lnTo>
                <a:lnTo>
                  <a:pt x="1814906" y="506984"/>
                </a:lnTo>
                <a:lnTo>
                  <a:pt x="1825180" y="558088"/>
                </a:lnTo>
                <a:lnTo>
                  <a:pt x="1833346" y="609600"/>
                </a:lnTo>
                <a:lnTo>
                  <a:pt x="1839353" y="661314"/>
                </a:lnTo>
                <a:lnTo>
                  <a:pt x="1843138" y="713016"/>
                </a:lnTo>
                <a:lnTo>
                  <a:pt x="2616492" y="713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1934" y="8493459"/>
            <a:ext cx="652145" cy="686435"/>
          </a:xfrm>
          <a:custGeom>
            <a:avLst/>
            <a:gdLst/>
            <a:ahLst/>
            <a:cxnLst/>
            <a:rect l="l" t="t" r="r" b="b"/>
            <a:pathLst>
              <a:path w="652144" h="686434">
                <a:moveTo>
                  <a:pt x="326513" y="686149"/>
                </a:moveTo>
                <a:lnTo>
                  <a:pt x="278249" y="682426"/>
                </a:lnTo>
                <a:lnTo>
                  <a:pt x="232189" y="671609"/>
                </a:lnTo>
                <a:lnTo>
                  <a:pt x="188837" y="654230"/>
                </a:lnTo>
                <a:lnTo>
                  <a:pt x="148696" y="630819"/>
                </a:lnTo>
                <a:lnTo>
                  <a:pt x="112271" y="601906"/>
                </a:lnTo>
                <a:lnTo>
                  <a:pt x="80067" y="568022"/>
                </a:lnTo>
                <a:lnTo>
                  <a:pt x="52587" y="529696"/>
                </a:lnTo>
                <a:lnTo>
                  <a:pt x="30337" y="487460"/>
                </a:lnTo>
                <a:lnTo>
                  <a:pt x="13819" y="441844"/>
                </a:lnTo>
                <a:lnTo>
                  <a:pt x="3538" y="393378"/>
                </a:lnTo>
                <a:lnTo>
                  <a:pt x="0" y="342594"/>
                </a:lnTo>
                <a:lnTo>
                  <a:pt x="3538" y="291838"/>
                </a:lnTo>
                <a:lnTo>
                  <a:pt x="13819" y="243437"/>
                </a:lnTo>
                <a:lnTo>
                  <a:pt x="30337" y="197915"/>
                </a:lnTo>
                <a:lnTo>
                  <a:pt x="52587" y="155793"/>
                </a:lnTo>
                <a:lnTo>
                  <a:pt x="80067" y="117593"/>
                </a:lnTo>
                <a:lnTo>
                  <a:pt x="112271" y="83837"/>
                </a:lnTo>
                <a:lnTo>
                  <a:pt x="148696" y="55048"/>
                </a:lnTo>
                <a:lnTo>
                  <a:pt x="188837" y="31747"/>
                </a:lnTo>
                <a:lnTo>
                  <a:pt x="232189" y="14458"/>
                </a:lnTo>
                <a:lnTo>
                  <a:pt x="278249" y="3701"/>
                </a:lnTo>
                <a:lnTo>
                  <a:pt x="326513" y="0"/>
                </a:lnTo>
                <a:lnTo>
                  <a:pt x="374748" y="3701"/>
                </a:lnTo>
                <a:lnTo>
                  <a:pt x="420744" y="14458"/>
                </a:lnTo>
                <a:lnTo>
                  <a:pt x="464005" y="31747"/>
                </a:lnTo>
                <a:lnTo>
                  <a:pt x="504035" y="55048"/>
                </a:lnTo>
                <a:lnTo>
                  <a:pt x="540338" y="83837"/>
                </a:lnTo>
                <a:lnTo>
                  <a:pt x="572417" y="117593"/>
                </a:lnTo>
                <a:lnTo>
                  <a:pt x="599776" y="155793"/>
                </a:lnTo>
                <a:lnTo>
                  <a:pt x="621919" y="197915"/>
                </a:lnTo>
                <a:lnTo>
                  <a:pt x="638350" y="243437"/>
                </a:lnTo>
                <a:lnTo>
                  <a:pt x="648573" y="291838"/>
                </a:lnTo>
                <a:lnTo>
                  <a:pt x="652090" y="342594"/>
                </a:lnTo>
                <a:lnTo>
                  <a:pt x="648573" y="393378"/>
                </a:lnTo>
                <a:lnTo>
                  <a:pt x="638350" y="441844"/>
                </a:lnTo>
                <a:lnTo>
                  <a:pt x="621919" y="487460"/>
                </a:lnTo>
                <a:lnTo>
                  <a:pt x="599776" y="529696"/>
                </a:lnTo>
                <a:lnTo>
                  <a:pt x="572417" y="568022"/>
                </a:lnTo>
                <a:lnTo>
                  <a:pt x="540338" y="601906"/>
                </a:lnTo>
                <a:lnTo>
                  <a:pt x="504035" y="630819"/>
                </a:lnTo>
                <a:lnTo>
                  <a:pt x="464005" y="654230"/>
                </a:lnTo>
                <a:lnTo>
                  <a:pt x="420744" y="671609"/>
                </a:lnTo>
                <a:lnTo>
                  <a:pt x="374748" y="682426"/>
                </a:lnTo>
                <a:lnTo>
                  <a:pt x="326513" y="686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75044" y="9216831"/>
            <a:ext cx="516255" cy="690245"/>
          </a:xfrm>
          <a:custGeom>
            <a:avLst/>
            <a:gdLst/>
            <a:ahLst/>
            <a:cxnLst/>
            <a:rect l="l" t="t" r="r" b="b"/>
            <a:pathLst>
              <a:path w="516255" h="690245">
                <a:moveTo>
                  <a:pt x="467433" y="14663"/>
                </a:moveTo>
                <a:lnTo>
                  <a:pt x="504722" y="50519"/>
                </a:lnTo>
                <a:lnTo>
                  <a:pt x="516009" y="99188"/>
                </a:lnTo>
                <a:lnTo>
                  <a:pt x="513343" y="115804"/>
                </a:lnTo>
                <a:lnTo>
                  <a:pt x="162700" y="656594"/>
                </a:lnTo>
                <a:lnTo>
                  <a:pt x="122790" y="685467"/>
                </a:lnTo>
                <a:lnTo>
                  <a:pt x="90027" y="689679"/>
                </a:lnTo>
                <a:lnTo>
                  <a:pt x="73635" y="686851"/>
                </a:lnTo>
                <a:lnTo>
                  <a:pt x="33142" y="664492"/>
                </a:lnTo>
                <a:lnTo>
                  <a:pt x="4394" y="623773"/>
                </a:lnTo>
                <a:lnTo>
                  <a:pt x="0" y="590491"/>
                </a:lnTo>
                <a:lnTo>
                  <a:pt x="2665" y="573875"/>
                </a:lnTo>
                <a:lnTo>
                  <a:pt x="353308" y="33085"/>
                </a:lnTo>
                <a:lnTo>
                  <a:pt x="393218" y="4212"/>
                </a:lnTo>
                <a:lnTo>
                  <a:pt x="425981" y="0"/>
                </a:lnTo>
                <a:lnTo>
                  <a:pt x="442374" y="2828"/>
                </a:lnTo>
                <a:lnTo>
                  <a:pt x="457931" y="8844"/>
                </a:lnTo>
                <a:lnTo>
                  <a:pt x="467433" y="14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221707" y="8746828"/>
            <a:ext cx="544195" cy="572770"/>
          </a:xfrm>
          <a:custGeom>
            <a:avLst/>
            <a:gdLst/>
            <a:ahLst/>
            <a:cxnLst/>
            <a:rect l="l" t="t" r="r" b="b"/>
            <a:pathLst>
              <a:path w="544194" h="572770">
                <a:moveTo>
                  <a:pt x="272454" y="572563"/>
                </a:moveTo>
                <a:lnTo>
                  <a:pt x="228252" y="568812"/>
                </a:lnTo>
                <a:lnTo>
                  <a:pt x="186323" y="557953"/>
                </a:lnTo>
                <a:lnTo>
                  <a:pt x="147229" y="540574"/>
                </a:lnTo>
                <a:lnTo>
                  <a:pt x="111530" y="517265"/>
                </a:lnTo>
                <a:lnTo>
                  <a:pt x="79786" y="488616"/>
                </a:lnTo>
                <a:lnTo>
                  <a:pt x="52557" y="455215"/>
                </a:lnTo>
                <a:lnTo>
                  <a:pt x="30403" y="417653"/>
                </a:lnTo>
                <a:lnTo>
                  <a:pt x="13886" y="376518"/>
                </a:lnTo>
                <a:lnTo>
                  <a:pt x="3564" y="332400"/>
                </a:lnTo>
                <a:lnTo>
                  <a:pt x="0" y="285888"/>
                </a:lnTo>
                <a:lnTo>
                  <a:pt x="3564" y="239391"/>
                </a:lnTo>
                <a:lnTo>
                  <a:pt x="13886" y="195329"/>
                </a:lnTo>
                <a:lnTo>
                  <a:pt x="30403" y="154280"/>
                </a:lnTo>
                <a:lnTo>
                  <a:pt x="52557" y="116825"/>
                </a:lnTo>
                <a:lnTo>
                  <a:pt x="79786" y="83543"/>
                </a:lnTo>
                <a:lnTo>
                  <a:pt x="111530" y="55012"/>
                </a:lnTo>
                <a:lnTo>
                  <a:pt x="147229" y="31813"/>
                </a:lnTo>
                <a:lnTo>
                  <a:pt x="186323" y="14525"/>
                </a:lnTo>
                <a:lnTo>
                  <a:pt x="228252" y="3727"/>
                </a:lnTo>
                <a:lnTo>
                  <a:pt x="272454" y="0"/>
                </a:lnTo>
                <a:lnTo>
                  <a:pt x="316636" y="3728"/>
                </a:lnTo>
                <a:lnTo>
                  <a:pt x="358506" y="14525"/>
                </a:lnTo>
                <a:lnTo>
                  <a:pt x="397515" y="31813"/>
                </a:lnTo>
                <a:lnTo>
                  <a:pt x="433111" y="55012"/>
                </a:lnTo>
                <a:lnTo>
                  <a:pt x="464743" y="83543"/>
                </a:lnTo>
                <a:lnTo>
                  <a:pt x="491859" y="116825"/>
                </a:lnTo>
                <a:lnTo>
                  <a:pt x="513909" y="154280"/>
                </a:lnTo>
                <a:lnTo>
                  <a:pt x="530342" y="195329"/>
                </a:lnTo>
                <a:lnTo>
                  <a:pt x="540606" y="239391"/>
                </a:lnTo>
                <a:lnTo>
                  <a:pt x="544149" y="285888"/>
                </a:lnTo>
                <a:lnTo>
                  <a:pt x="540606" y="332400"/>
                </a:lnTo>
                <a:lnTo>
                  <a:pt x="530342" y="376518"/>
                </a:lnTo>
                <a:lnTo>
                  <a:pt x="513909" y="417653"/>
                </a:lnTo>
                <a:lnTo>
                  <a:pt x="491859" y="455215"/>
                </a:lnTo>
                <a:lnTo>
                  <a:pt x="464743" y="488616"/>
                </a:lnTo>
                <a:lnTo>
                  <a:pt x="433111" y="517265"/>
                </a:lnTo>
                <a:lnTo>
                  <a:pt x="397515" y="540574"/>
                </a:lnTo>
                <a:lnTo>
                  <a:pt x="358506" y="557953"/>
                </a:lnTo>
                <a:lnTo>
                  <a:pt x="316636" y="568812"/>
                </a:lnTo>
                <a:lnTo>
                  <a:pt x="272454" y="572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518594" y="8635951"/>
            <a:ext cx="593090" cy="624205"/>
          </a:xfrm>
          <a:custGeom>
            <a:avLst/>
            <a:gdLst/>
            <a:ahLst/>
            <a:cxnLst/>
            <a:rect l="l" t="t" r="r" b="b"/>
            <a:pathLst>
              <a:path w="593090" h="624204">
                <a:moveTo>
                  <a:pt x="296750" y="623616"/>
                </a:moveTo>
                <a:lnTo>
                  <a:pt x="248599" y="619530"/>
                </a:lnTo>
                <a:lnTo>
                  <a:pt x="202928" y="607701"/>
                </a:lnTo>
                <a:lnTo>
                  <a:pt x="160346" y="588772"/>
                </a:lnTo>
                <a:lnTo>
                  <a:pt x="121464" y="563384"/>
                </a:lnTo>
                <a:lnTo>
                  <a:pt x="86890" y="532179"/>
                </a:lnTo>
                <a:lnTo>
                  <a:pt x="57236" y="495800"/>
                </a:lnTo>
                <a:lnTo>
                  <a:pt x="33109" y="454889"/>
                </a:lnTo>
                <a:lnTo>
                  <a:pt x="15122" y="410088"/>
                </a:lnTo>
                <a:lnTo>
                  <a:pt x="3882" y="362039"/>
                </a:lnTo>
                <a:lnTo>
                  <a:pt x="0" y="311385"/>
                </a:lnTo>
                <a:lnTo>
                  <a:pt x="3882" y="260747"/>
                </a:lnTo>
                <a:lnTo>
                  <a:pt x="15122" y="212759"/>
                </a:lnTo>
                <a:lnTo>
                  <a:pt x="33109" y="168050"/>
                </a:lnTo>
                <a:lnTo>
                  <a:pt x="57236" y="127255"/>
                </a:lnTo>
                <a:lnTo>
                  <a:pt x="86890" y="91002"/>
                </a:lnTo>
                <a:lnTo>
                  <a:pt x="121464" y="59925"/>
                </a:lnTo>
                <a:lnTo>
                  <a:pt x="160346" y="34655"/>
                </a:lnTo>
                <a:lnTo>
                  <a:pt x="202928" y="15823"/>
                </a:lnTo>
                <a:lnTo>
                  <a:pt x="248599" y="4061"/>
                </a:lnTo>
                <a:lnTo>
                  <a:pt x="296750" y="0"/>
                </a:lnTo>
                <a:lnTo>
                  <a:pt x="344870" y="4061"/>
                </a:lnTo>
                <a:lnTo>
                  <a:pt x="390473" y="15823"/>
                </a:lnTo>
                <a:lnTo>
                  <a:pt x="432958" y="34655"/>
                </a:lnTo>
                <a:lnTo>
                  <a:pt x="471725" y="59925"/>
                </a:lnTo>
                <a:lnTo>
                  <a:pt x="506175" y="91002"/>
                </a:lnTo>
                <a:lnTo>
                  <a:pt x="535706" y="127255"/>
                </a:lnTo>
                <a:lnTo>
                  <a:pt x="559720" y="168050"/>
                </a:lnTo>
                <a:lnTo>
                  <a:pt x="577616" y="212759"/>
                </a:lnTo>
                <a:lnTo>
                  <a:pt x="588793" y="260747"/>
                </a:lnTo>
                <a:lnTo>
                  <a:pt x="592653" y="311385"/>
                </a:lnTo>
                <a:lnTo>
                  <a:pt x="588793" y="362039"/>
                </a:lnTo>
                <a:lnTo>
                  <a:pt x="577616" y="410088"/>
                </a:lnTo>
                <a:lnTo>
                  <a:pt x="559720" y="454889"/>
                </a:lnTo>
                <a:lnTo>
                  <a:pt x="535706" y="495800"/>
                </a:lnTo>
                <a:lnTo>
                  <a:pt x="506175" y="532179"/>
                </a:lnTo>
                <a:lnTo>
                  <a:pt x="471725" y="563384"/>
                </a:lnTo>
                <a:lnTo>
                  <a:pt x="432958" y="588772"/>
                </a:lnTo>
                <a:lnTo>
                  <a:pt x="390473" y="607701"/>
                </a:lnTo>
                <a:lnTo>
                  <a:pt x="344870" y="619530"/>
                </a:lnTo>
                <a:lnTo>
                  <a:pt x="296750" y="623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73994" y="9317687"/>
            <a:ext cx="449580" cy="600710"/>
          </a:xfrm>
          <a:custGeom>
            <a:avLst/>
            <a:gdLst/>
            <a:ahLst/>
            <a:cxnLst/>
            <a:rect l="l" t="t" r="r" b="b"/>
            <a:pathLst>
              <a:path w="449580" h="600709">
                <a:moveTo>
                  <a:pt x="32116" y="17322"/>
                </a:moveTo>
                <a:lnTo>
                  <a:pt x="4065" y="57566"/>
                </a:lnTo>
                <a:lnTo>
                  <a:pt x="0" y="90623"/>
                </a:lnTo>
                <a:lnTo>
                  <a:pt x="2769" y="107168"/>
                </a:lnTo>
                <a:lnTo>
                  <a:pt x="300022" y="566675"/>
                </a:lnTo>
                <a:lnTo>
                  <a:pt x="339669" y="595727"/>
                </a:lnTo>
                <a:lnTo>
                  <a:pt x="372056" y="600196"/>
                </a:lnTo>
                <a:lnTo>
                  <a:pt x="388219" y="597523"/>
                </a:lnTo>
                <a:lnTo>
                  <a:pt x="429308" y="571460"/>
                </a:lnTo>
                <a:lnTo>
                  <a:pt x="449085" y="526321"/>
                </a:lnTo>
                <a:lnTo>
                  <a:pt x="449523" y="509572"/>
                </a:lnTo>
                <a:lnTo>
                  <a:pt x="446754" y="493027"/>
                </a:lnTo>
                <a:lnTo>
                  <a:pt x="149501" y="33520"/>
                </a:lnTo>
                <a:lnTo>
                  <a:pt x="109853" y="4469"/>
                </a:lnTo>
                <a:lnTo>
                  <a:pt x="77467" y="0"/>
                </a:lnTo>
                <a:lnTo>
                  <a:pt x="61303" y="2672"/>
                </a:lnTo>
                <a:lnTo>
                  <a:pt x="45990" y="8521"/>
                </a:lnTo>
                <a:lnTo>
                  <a:pt x="32116" y="17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81518" y="9232235"/>
            <a:ext cx="267970" cy="371475"/>
          </a:xfrm>
          <a:custGeom>
            <a:avLst/>
            <a:gdLst/>
            <a:ahLst/>
            <a:cxnLst/>
            <a:rect l="l" t="t" r="r" b="b"/>
            <a:pathLst>
              <a:path w="267969" h="371475">
                <a:moveTo>
                  <a:pt x="163600" y="371384"/>
                </a:moveTo>
                <a:lnTo>
                  <a:pt x="13120" y="142026"/>
                </a:lnTo>
                <a:lnTo>
                  <a:pt x="222" y="110629"/>
                </a:lnTo>
                <a:lnTo>
                  <a:pt x="0" y="78013"/>
                </a:lnTo>
                <a:lnTo>
                  <a:pt x="11804" y="47900"/>
                </a:lnTo>
                <a:lnTo>
                  <a:pt x="48671" y="14395"/>
                </a:lnTo>
                <a:lnTo>
                  <a:pt x="95186" y="0"/>
                </a:lnTo>
                <a:lnTo>
                  <a:pt x="115026" y="2648"/>
                </a:lnTo>
                <a:lnTo>
                  <a:pt x="133804" y="10067"/>
                </a:lnTo>
                <a:lnTo>
                  <a:pt x="150604" y="22053"/>
                </a:lnTo>
                <a:lnTo>
                  <a:pt x="164506" y="38405"/>
                </a:lnTo>
                <a:lnTo>
                  <a:pt x="267565" y="194827"/>
                </a:lnTo>
                <a:lnTo>
                  <a:pt x="249650" y="219511"/>
                </a:lnTo>
                <a:lnTo>
                  <a:pt x="232412" y="245194"/>
                </a:lnTo>
                <a:lnTo>
                  <a:pt x="215881" y="271840"/>
                </a:lnTo>
                <a:lnTo>
                  <a:pt x="200087" y="299409"/>
                </a:lnTo>
                <a:lnTo>
                  <a:pt x="181295" y="334795"/>
                </a:lnTo>
                <a:lnTo>
                  <a:pt x="163600" y="371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18435" y="4131007"/>
            <a:ext cx="3289083" cy="16385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72265" y="613561"/>
            <a:ext cx="2580011" cy="2581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0464" y="2795713"/>
            <a:ext cx="6829424" cy="5324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2287" y="3163823"/>
            <a:ext cx="7476743" cy="2313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2D663B-2555-8DC5-9E7E-E2FC0DE9C069}"/>
              </a:ext>
            </a:extLst>
          </p:cNvPr>
          <p:cNvSpPr txBox="1"/>
          <p:nvPr/>
        </p:nvSpPr>
        <p:spPr>
          <a:xfrm>
            <a:off x="1981200" y="6134100"/>
            <a:ext cx="6829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Week 5</a:t>
            </a:r>
            <a:endParaRPr lang="en-IN" sz="6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173994" y="1022872"/>
            <a:ext cx="8093075" cy="8093075"/>
            <a:chOff x="5173994" y="1022872"/>
            <a:chExt cx="8093075" cy="8093075"/>
          </a:xfrm>
        </p:grpSpPr>
        <p:sp>
          <p:nvSpPr>
            <p:cNvPr id="4" name="object 4"/>
            <p:cNvSpPr/>
            <p:nvPr/>
          </p:nvSpPr>
          <p:spPr>
            <a:xfrm>
              <a:off x="9220470" y="1022872"/>
              <a:ext cx="4046854" cy="4749800"/>
            </a:xfrm>
            <a:custGeom>
              <a:avLst/>
              <a:gdLst/>
              <a:ahLst/>
              <a:cxnLst/>
              <a:rect l="l" t="t" r="r" b="b"/>
              <a:pathLst>
                <a:path w="4046855" h="4749800">
                  <a:moveTo>
                    <a:pt x="3985059" y="4749209"/>
                  </a:moveTo>
                  <a:lnTo>
                    <a:pt x="0" y="4046535"/>
                  </a:lnTo>
                  <a:lnTo>
                    <a:pt x="0" y="0"/>
                  </a:lnTo>
                  <a:lnTo>
                    <a:pt x="55179" y="376"/>
                  </a:lnTo>
                  <a:lnTo>
                    <a:pt x="110338" y="1504"/>
                  </a:lnTo>
                  <a:lnTo>
                    <a:pt x="165476" y="3384"/>
                  </a:lnTo>
                  <a:lnTo>
                    <a:pt x="220594" y="6016"/>
                  </a:lnTo>
                  <a:lnTo>
                    <a:pt x="275671" y="9400"/>
                  </a:lnTo>
                  <a:lnTo>
                    <a:pt x="330687" y="13534"/>
                  </a:lnTo>
                  <a:lnTo>
                    <a:pt x="385641" y="18417"/>
                  </a:lnTo>
                  <a:lnTo>
                    <a:pt x="440533" y="24051"/>
                  </a:lnTo>
                  <a:lnTo>
                    <a:pt x="495344" y="30432"/>
                  </a:lnTo>
                  <a:lnTo>
                    <a:pt x="550052" y="37558"/>
                  </a:lnTo>
                  <a:lnTo>
                    <a:pt x="604658" y="45430"/>
                  </a:lnTo>
                  <a:lnTo>
                    <a:pt x="659162" y="54047"/>
                  </a:lnTo>
                  <a:lnTo>
                    <a:pt x="713543" y="63407"/>
                  </a:lnTo>
                  <a:lnTo>
                    <a:pt x="767782" y="73505"/>
                  </a:lnTo>
                  <a:lnTo>
                    <a:pt x="821877" y="84342"/>
                  </a:lnTo>
                  <a:lnTo>
                    <a:pt x="875830" y="95918"/>
                  </a:lnTo>
                  <a:lnTo>
                    <a:pt x="929620" y="108228"/>
                  </a:lnTo>
                  <a:lnTo>
                    <a:pt x="983228" y="121268"/>
                  </a:lnTo>
                  <a:lnTo>
                    <a:pt x="1036652" y="135038"/>
                  </a:lnTo>
                  <a:lnTo>
                    <a:pt x="1089894" y="149538"/>
                  </a:lnTo>
                  <a:lnTo>
                    <a:pt x="1142933" y="164762"/>
                  </a:lnTo>
                  <a:lnTo>
                    <a:pt x="1195749" y="180705"/>
                  </a:lnTo>
                  <a:lnTo>
                    <a:pt x="1248344" y="197367"/>
                  </a:lnTo>
                  <a:lnTo>
                    <a:pt x="1300716" y="214748"/>
                  </a:lnTo>
                  <a:lnTo>
                    <a:pt x="1352846" y="232841"/>
                  </a:lnTo>
                  <a:lnTo>
                    <a:pt x="1404715" y="251640"/>
                  </a:lnTo>
                  <a:lnTo>
                    <a:pt x="1456323" y="271144"/>
                  </a:lnTo>
                  <a:lnTo>
                    <a:pt x="1507670" y="291354"/>
                  </a:lnTo>
                  <a:lnTo>
                    <a:pt x="1558736" y="312262"/>
                  </a:lnTo>
                  <a:lnTo>
                    <a:pt x="1609503" y="333861"/>
                  </a:lnTo>
                  <a:lnTo>
                    <a:pt x="1659971" y="356149"/>
                  </a:lnTo>
                  <a:lnTo>
                    <a:pt x="1710140" y="379128"/>
                  </a:lnTo>
                  <a:lnTo>
                    <a:pt x="1759990" y="402789"/>
                  </a:lnTo>
                  <a:lnTo>
                    <a:pt x="1809504" y="427123"/>
                  </a:lnTo>
                  <a:lnTo>
                    <a:pt x="1858682" y="452129"/>
                  </a:lnTo>
                  <a:lnTo>
                    <a:pt x="1907523" y="477809"/>
                  </a:lnTo>
                  <a:lnTo>
                    <a:pt x="1956010" y="504152"/>
                  </a:lnTo>
                  <a:lnTo>
                    <a:pt x="2004124" y="531149"/>
                  </a:lnTo>
                  <a:lnTo>
                    <a:pt x="2051865" y="558799"/>
                  </a:lnTo>
                  <a:lnTo>
                    <a:pt x="2099234" y="587104"/>
                  </a:lnTo>
                  <a:lnTo>
                    <a:pt x="2146213" y="616051"/>
                  </a:lnTo>
                  <a:lnTo>
                    <a:pt x="2192783" y="645630"/>
                  </a:lnTo>
                  <a:lnTo>
                    <a:pt x="2238946" y="675842"/>
                  </a:lnTo>
                  <a:lnTo>
                    <a:pt x="2284702" y="706687"/>
                  </a:lnTo>
                  <a:lnTo>
                    <a:pt x="2330032" y="738152"/>
                  </a:lnTo>
                  <a:lnTo>
                    <a:pt x="2374921" y="770226"/>
                  </a:lnTo>
                  <a:lnTo>
                    <a:pt x="2419369" y="802910"/>
                  </a:lnTo>
                  <a:lnTo>
                    <a:pt x="2463375" y="836202"/>
                  </a:lnTo>
                  <a:lnTo>
                    <a:pt x="2506922" y="870092"/>
                  </a:lnTo>
                  <a:lnTo>
                    <a:pt x="2549996" y="904566"/>
                  </a:lnTo>
                  <a:lnTo>
                    <a:pt x="2592596" y="939624"/>
                  </a:lnTo>
                  <a:lnTo>
                    <a:pt x="2634721" y="975266"/>
                  </a:lnTo>
                  <a:lnTo>
                    <a:pt x="2676357" y="1011479"/>
                  </a:lnTo>
                  <a:lnTo>
                    <a:pt x="2717487" y="1048249"/>
                  </a:lnTo>
                  <a:lnTo>
                    <a:pt x="2758112" y="1085578"/>
                  </a:lnTo>
                  <a:lnTo>
                    <a:pt x="2798232" y="1123463"/>
                  </a:lnTo>
                  <a:lnTo>
                    <a:pt x="2837831" y="1161892"/>
                  </a:lnTo>
                  <a:lnTo>
                    <a:pt x="2876896" y="1200850"/>
                  </a:lnTo>
                  <a:lnTo>
                    <a:pt x="2915426" y="1240338"/>
                  </a:lnTo>
                  <a:lnTo>
                    <a:pt x="2953421" y="1280354"/>
                  </a:lnTo>
                  <a:lnTo>
                    <a:pt x="2990866" y="1320885"/>
                  </a:lnTo>
                  <a:lnTo>
                    <a:pt x="3027749" y="1361915"/>
                  </a:lnTo>
                  <a:lnTo>
                    <a:pt x="3064069" y="1403444"/>
                  </a:lnTo>
                  <a:lnTo>
                    <a:pt x="3099826" y="1445472"/>
                  </a:lnTo>
                  <a:lnTo>
                    <a:pt x="3135007" y="1487983"/>
                  </a:lnTo>
                  <a:lnTo>
                    <a:pt x="3169598" y="1530963"/>
                  </a:lnTo>
                  <a:lnTo>
                    <a:pt x="3203600" y="1574410"/>
                  </a:lnTo>
                  <a:lnTo>
                    <a:pt x="3237012" y="1618325"/>
                  </a:lnTo>
                  <a:lnTo>
                    <a:pt x="3269823" y="1662691"/>
                  </a:lnTo>
                  <a:lnTo>
                    <a:pt x="3302020" y="1707493"/>
                  </a:lnTo>
                  <a:lnTo>
                    <a:pt x="3333602" y="1752729"/>
                  </a:lnTo>
                  <a:lnTo>
                    <a:pt x="3364571" y="1798400"/>
                  </a:lnTo>
                  <a:lnTo>
                    <a:pt x="3394914" y="1844489"/>
                  </a:lnTo>
                  <a:lnTo>
                    <a:pt x="3424621" y="1890979"/>
                  </a:lnTo>
                  <a:lnTo>
                    <a:pt x="3453691" y="1937869"/>
                  </a:lnTo>
                  <a:lnTo>
                    <a:pt x="3482124" y="1985161"/>
                  </a:lnTo>
                  <a:lnTo>
                    <a:pt x="3509910" y="2032836"/>
                  </a:lnTo>
                  <a:lnTo>
                    <a:pt x="3537038" y="2080876"/>
                  </a:lnTo>
                  <a:lnTo>
                    <a:pt x="3563508" y="2129282"/>
                  </a:lnTo>
                  <a:lnTo>
                    <a:pt x="3589320" y="2178053"/>
                  </a:lnTo>
                  <a:lnTo>
                    <a:pt x="3614466" y="2227171"/>
                  </a:lnTo>
                  <a:lnTo>
                    <a:pt x="3638935" y="2276619"/>
                  </a:lnTo>
                  <a:lnTo>
                    <a:pt x="3662727" y="2326395"/>
                  </a:lnTo>
                  <a:lnTo>
                    <a:pt x="3685842" y="2376501"/>
                  </a:lnTo>
                  <a:lnTo>
                    <a:pt x="3708273" y="2426917"/>
                  </a:lnTo>
                  <a:lnTo>
                    <a:pt x="3730010" y="2477625"/>
                  </a:lnTo>
                  <a:lnTo>
                    <a:pt x="3751053" y="2528625"/>
                  </a:lnTo>
                  <a:lnTo>
                    <a:pt x="3771403" y="2579916"/>
                  </a:lnTo>
                  <a:lnTo>
                    <a:pt x="3791051" y="2631480"/>
                  </a:lnTo>
                  <a:lnTo>
                    <a:pt x="3809992" y="2683298"/>
                  </a:lnTo>
                  <a:lnTo>
                    <a:pt x="3828223" y="2735369"/>
                  </a:lnTo>
                  <a:lnTo>
                    <a:pt x="3845747" y="2787693"/>
                  </a:lnTo>
                  <a:lnTo>
                    <a:pt x="3862555" y="2840252"/>
                  </a:lnTo>
                  <a:lnTo>
                    <a:pt x="3878642" y="2893025"/>
                  </a:lnTo>
                  <a:lnTo>
                    <a:pt x="3894008" y="2946012"/>
                  </a:lnTo>
                  <a:lnTo>
                    <a:pt x="3908653" y="2999214"/>
                  </a:lnTo>
                  <a:lnTo>
                    <a:pt x="3922571" y="3052611"/>
                  </a:lnTo>
                  <a:lnTo>
                    <a:pt x="3935758" y="3106183"/>
                  </a:lnTo>
                  <a:lnTo>
                    <a:pt x="3948212" y="3159929"/>
                  </a:lnTo>
                  <a:lnTo>
                    <a:pt x="3959935" y="3213850"/>
                  </a:lnTo>
                  <a:lnTo>
                    <a:pt x="3970922" y="3267926"/>
                  </a:lnTo>
                  <a:lnTo>
                    <a:pt x="3981168" y="3322137"/>
                  </a:lnTo>
                  <a:lnTo>
                    <a:pt x="3990674" y="3376482"/>
                  </a:lnTo>
                  <a:lnTo>
                    <a:pt x="3999440" y="3430962"/>
                  </a:lnTo>
                  <a:lnTo>
                    <a:pt x="4007462" y="3485557"/>
                  </a:lnTo>
                  <a:lnTo>
                    <a:pt x="4014738" y="3540245"/>
                  </a:lnTo>
                  <a:lnTo>
                    <a:pt x="4021267" y="3595028"/>
                  </a:lnTo>
                  <a:lnTo>
                    <a:pt x="4027050" y="3649905"/>
                  </a:lnTo>
                  <a:lnTo>
                    <a:pt x="4032084" y="3704856"/>
                  </a:lnTo>
                  <a:lnTo>
                    <a:pt x="4036368" y="3759860"/>
                  </a:lnTo>
                  <a:lnTo>
                    <a:pt x="4039901" y="3814917"/>
                  </a:lnTo>
                  <a:lnTo>
                    <a:pt x="4042684" y="3870028"/>
                  </a:lnTo>
                  <a:lnTo>
                    <a:pt x="4044715" y="3925171"/>
                  </a:lnTo>
                  <a:lnTo>
                    <a:pt x="4045994" y="3980327"/>
                  </a:lnTo>
                  <a:lnTo>
                    <a:pt x="4046520" y="4035495"/>
                  </a:lnTo>
                  <a:lnTo>
                    <a:pt x="4046294" y="4090675"/>
                  </a:lnTo>
                  <a:lnTo>
                    <a:pt x="4045317" y="4145847"/>
                  </a:lnTo>
                  <a:lnTo>
                    <a:pt x="4043587" y="4200991"/>
                  </a:lnTo>
                  <a:lnTo>
                    <a:pt x="4041105" y="4256105"/>
                  </a:lnTo>
                  <a:lnTo>
                    <a:pt x="4037871" y="4311191"/>
                  </a:lnTo>
                  <a:lnTo>
                    <a:pt x="4033887" y="4366228"/>
                  </a:lnTo>
                  <a:lnTo>
                    <a:pt x="4029154" y="4421195"/>
                  </a:lnTo>
                  <a:lnTo>
                    <a:pt x="4023671" y="4476093"/>
                  </a:lnTo>
                  <a:lnTo>
                    <a:pt x="4017439" y="4530920"/>
                  </a:lnTo>
                  <a:lnTo>
                    <a:pt x="4010461" y="4585658"/>
                  </a:lnTo>
                  <a:lnTo>
                    <a:pt x="4002738" y="4640285"/>
                  </a:lnTo>
                  <a:lnTo>
                    <a:pt x="3994271" y="4694802"/>
                  </a:lnTo>
                  <a:lnTo>
                    <a:pt x="3985059" y="474920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20470" y="5069407"/>
              <a:ext cx="3985260" cy="3100070"/>
            </a:xfrm>
            <a:custGeom>
              <a:avLst/>
              <a:gdLst/>
              <a:ahLst/>
              <a:cxnLst/>
              <a:rect l="l" t="t" r="r" b="b"/>
              <a:pathLst>
                <a:path w="3985259" h="3100070">
                  <a:moveTo>
                    <a:pt x="2601062" y="3099826"/>
                  </a:moveTo>
                  <a:lnTo>
                    <a:pt x="0" y="0"/>
                  </a:lnTo>
                  <a:lnTo>
                    <a:pt x="3985059" y="702673"/>
                  </a:lnTo>
                  <a:lnTo>
                    <a:pt x="3975987" y="752317"/>
                  </a:lnTo>
                  <a:lnTo>
                    <a:pt x="3966300" y="801824"/>
                  </a:lnTo>
                  <a:lnTo>
                    <a:pt x="3955999" y="851196"/>
                  </a:lnTo>
                  <a:lnTo>
                    <a:pt x="3945084" y="900431"/>
                  </a:lnTo>
                  <a:lnTo>
                    <a:pt x="3933554" y="949530"/>
                  </a:lnTo>
                  <a:lnTo>
                    <a:pt x="3921411" y="998493"/>
                  </a:lnTo>
                  <a:lnTo>
                    <a:pt x="3908653" y="1047320"/>
                  </a:lnTo>
                  <a:lnTo>
                    <a:pt x="3895288" y="1095984"/>
                  </a:lnTo>
                  <a:lnTo>
                    <a:pt x="3881323" y="1144459"/>
                  </a:lnTo>
                  <a:lnTo>
                    <a:pt x="3866758" y="1192745"/>
                  </a:lnTo>
                  <a:lnTo>
                    <a:pt x="3851594" y="1240841"/>
                  </a:lnTo>
                  <a:lnTo>
                    <a:pt x="3835829" y="1288749"/>
                  </a:lnTo>
                  <a:lnTo>
                    <a:pt x="3819464" y="1336467"/>
                  </a:lnTo>
                  <a:lnTo>
                    <a:pt x="3802500" y="1383996"/>
                  </a:lnTo>
                  <a:lnTo>
                    <a:pt x="3784944" y="1431310"/>
                  </a:lnTo>
                  <a:lnTo>
                    <a:pt x="3766808" y="1478384"/>
                  </a:lnTo>
                  <a:lnTo>
                    <a:pt x="3748090" y="1525216"/>
                  </a:lnTo>
                  <a:lnTo>
                    <a:pt x="3728791" y="1571808"/>
                  </a:lnTo>
                  <a:lnTo>
                    <a:pt x="3708911" y="1618159"/>
                  </a:lnTo>
                  <a:lnTo>
                    <a:pt x="3688449" y="1664270"/>
                  </a:lnTo>
                  <a:lnTo>
                    <a:pt x="3667407" y="1710139"/>
                  </a:lnTo>
                  <a:lnTo>
                    <a:pt x="3645794" y="1755743"/>
                  </a:lnTo>
                  <a:lnTo>
                    <a:pt x="3623624" y="1801057"/>
                  </a:lnTo>
                  <a:lnTo>
                    <a:pt x="3600896" y="1846080"/>
                  </a:lnTo>
                  <a:lnTo>
                    <a:pt x="3577609" y="1890812"/>
                  </a:lnTo>
                  <a:lnTo>
                    <a:pt x="3553765" y="1935254"/>
                  </a:lnTo>
                  <a:lnTo>
                    <a:pt x="3529363" y="1979406"/>
                  </a:lnTo>
                  <a:lnTo>
                    <a:pt x="3504402" y="2023267"/>
                  </a:lnTo>
                  <a:lnTo>
                    <a:pt x="3478898" y="2066814"/>
                  </a:lnTo>
                  <a:lnTo>
                    <a:pt x="3452862" y="2110023"/>
                  </a:lnTo>
                  <a:lnTo>
                    <a:pt x="3426296" y="2152894"/>
                  </a:lnTo>
                  <a:lnTo>
                    <a:pt x="3399200" y="2195426"/>
                  </a:lnTo>
                  <a:lnTo>
                    <a:pt x="3371573" y="2237621"/>
                  </a:lnTo>
                  <a:lnTo>
                    <a:pt x="3343416" y="2279478"/>
                  </a:lnTo>
                  <a:lnTo>
                    <a:pt x="3314728" y="2320997"/>
                  </a:lnTo>
                  <a:lnTo>
                    <a:pt x="3285525" y="2362155"/>
                  </a:lnTo>
                  <a:lnTo>
                    <a:pt x="3255823" y="2402930"/>
                  </a:lnTo>
                  <a:lnTo>
                    <a:pt x="3225621" y="2443323"/>
                  </a:lnTo>
                  <a:lnTo>
                    <a:pt x="3194921" y="2483332"/>
                  </a:lnTo>
                  <a:lnTo>
                    <a:pt x="3163722" y="2522959"/>
                  </a:lnTo>
                  <a:lnTo>
                    <a:pt x="3132023" y="2562202"/>
                  </a:lnTo>
                  <a:lnTo>
                    <a:pt x="3099826" y="2601062"/>
                  </a:lnTo>
                  <a:lnTo>
                    <a:pt x="3067147" y="2639519"/>
                  </a:lnTo>
                  <a:lnTo>
                    <a:pt x="3034004" y="2677550"/>
                  </a:lnTo>
                  <a:lnTo>
                    <a:pt x="3000397" y="2715157"/>
                  </a:lnTo>
                  <a:lnTo>
                    <a:pt x="2966327" y="2752338"/>
                  </a:lnTo>
                  <a:lnTo>
                    <a:pt x="2931793" y="2789095"/>
                  </a:lnTo>
                  <a:lnTo>
                    <a:pt x="2896795" y="2825426"/>
                  </a:lnTo>
                  <a:lnTo>
                    <a:pt x="2861333" y="2861332"/>
                  </a:lnTo>
                  <a:lnTo>
                    <a:pt x="2825426" y="2896794"/>
                  </a:lnTo>
                  <a:lnTo>
                    <a:pt x="2789095" y="2931792"/>
                  </a:lnTo>
                  <a:lnTo>
                    <a:pt x="2752338" y="2966327"/>
                  </a:lnTo>
                  <a:lnTo>
                    <a:pt x="2715157" y="3000397"/>
                  </a:lnTo>
                  <a:lnTo>
                    <a:pt x="2677550" y="3034004"/>
                  </a:lnTo>
                  <a:lnTo>
                    <a:pt x="2639519" y="3067146"/>
                  </a:lnTo>
                  <a:lnTo>
                    <a:pt x="2601062" y="3099826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36473" y="5069407"/>
              <a:ext cx="3985260" cy="4046854"/>
            </a:xfrm>
            <a:custGeom>
              <a:avLst/>
              <a:gdLst/>
              <a:ahLst/>
              <a:cxnLst/>
              <a:rect l="l" t="t" r="r" b="b"/>
              <a:pathLst>
                <a:path w="3985259" h="4046854">
                  <a:moveTo>
                    <a:pt x="1401657" y="4046497"/>
                  </a:moveTo>
                  <a:lnTo>
                    <a:pt x="1348693" y="4046382"/>
                  </a:lnTo>
                  <a:lnTo>
                    <a:pt x="1295722" y="4045573"/>
                  </a:lnTo>
                  <a:lnTo>
                    <a:pt x="1242765" y="4044070"/>
                  </a:lnTo>
                  <a:lnTo>
                    <a:pt x="1189847" y="4041876"/>
                  </a:lnTo>
                  <a:lnTo>
                    <a:pt x="1136966" y="4038989"/>
                  </a:lnTo>
                  <a:lnTo>
                    <a:pt x="1084123" y="4035409"/>
                  </a:lnTo>
                  <a:lnTo>
                    <a:pt x="1031317" y="4031137"/>
                  </a:lnTo>
                  <a:lnTo>
                    <a:pt x="978573" y="4026174"/>
                  </a:lnTo>
                  <a:lnTo>
                    <a:pt x="925911" y="4020523"/>
                  </a:lnTo>
                  <a:lnTo>
                    <a:pt x="873332" y="4014184"/>
                  </a:lnTo>
                  <a:lnTo>
                    <a:pt x="820836" y="4007156"/>
                  </a:lnTo>
                  <a:lnTo>
                    <a:pt x="768424" y="3999440"/>
                  </a:lnTo>
                  <a:lnTo>
                    <a:pt x="716116" y="3991038"/>
                  </a:lnTo>
                  <a:lnTo>
                    <a:pt x="663937" y="3981955"/>
                  </a:lnTo>
                  <a:lnTo>
                    <a:pt x="611885" y="3972190"/>
                  </a:lnTo>
                  <a:lnTo>
                    <a:pt x="559961" y="3961744"/>
                  </a:lnTo>
                  <a:lnTo>
                    <a:pt x="508166" y="3950616"/>
                  </a:lnTo>
                  <a:lnTo>
                    <a:pt x="456520" y="3938812"/>
                  </a:lnTo>
                  <a:lnTo>
                    <a:pt x="405046" y="3926335"/>
                  </a:lnTo>
                  <a:lnTo>
                    <a:pt x="353745" y="3913187"/>
                  </a:lnTo>
                  <a:lnTo>
                    <a:pt x="302615" y="3899367"/>
                  </a:lnTo>
                  <a:lnTo>
                    <a:pt x="251658" y="3884875"/>
                  </a:lnTo>
                  <a:lnTo>
                    <a:pt x="200895" y="3869718"/>
                  </a:lnTo>
                  <a:lnTo>
                    <a:pt x="150347" y="3853902"/>
                  </a:lnTo>
                  <a:lnTo>
                    <a:pt x="100016" y="3837427"/>
                  </a:lnTo>
                  <a:lnTo>
                    <a:pt x="49900" y="3820293"/>
                  </a:lnTo>
                  <a:lnTo>
                    <a:pt x="0" y="3802499"/>
                  </a:lnTo>
                  <a:lnTo>
                    <a:pt x="1383996" y="0"/>
                  </a:lnTo>
                  <a:lnTo>
                    <a:pt x="3985059" y="3099826"/>
                  </a:lnTo>
                  <a:lnTo>
                    <a:pt x="3944254" y="3133613"/>
                  </a:lnTo>
                  <a:lnTo>
                    <a:pt x="3903021" y="3166854"/>
                  </a:lnTo>
                  <a:lnTo>
                    <a:pt x="3861359" y="3199550"/>
                  </a:lnTo>
                  <a:lnTo>
                    <a:pt x="3819269" y="3231701"/>
                  </a:lnTo>
                  <a:lnTo>
                    <a:pt x="3776752" y="3263306"/>
                  </a:lnTo>
                  <a:lnTo>
                    <a:pt x="3733824" y="3294352"/>
                  </a:lnTo>
                  <a:lnTo>
                    <a:pt x="3690505" y="3324826"/>
                  </a:lnTo>
                  <a:lnTo>
                    <a:pt x="3646794" y="3354727"/>
                  </a:lnTo>
                  <a:lnTo>
                    <a:pt x="3602692" y="3384056"/>
                  </a:lnTo>
                  <a:lnTo>
                    <a:pt x="3558198" y="3412813"/>
                  </a:lnTo>
                  <a:lnTo>
                    <a:pt x="3513332" y="3440985"/>
                  </a:lnTo>
                  <a:lnTo>
                    <a:pt x="3468113" y="3468560"/>
                  </a:lnTo>
                  <a:lnTo>
                    <a:pt x="3422540" y="3495539"/>
                  </a:lnTo>
                  <a:lnTo>
                    <a:pt x="3376614" y="3521920"/>
                  </a:lnTo>
                  <a:lnTo>
                    <a:pt x="3330334" y="3547706"/>
                  </a:lnTo>
                  <a:lnTo>
                    <a:pt x="3283722" y="3572883"/>
                  </a:lnTo>
                  <a:lnTo>
                    <a:pt x="3236796" y="3597442"/>
                  </a:lnTo>
                  <a:lnTo>
                    <a:pt x="3189556" y="3621382"/>
                  </a:lnTo>
                  <a:lnTo>
                    <a:pt x="3142003" y="3644703"/>
                  </a:lnTo>
                  <a:lnTo>
                    <a:pt x="3094136" y="3667406"/>
                  </a:lnTo>
                  <a:lnTo>
                    <a:pt x="3045976" y="3689481"/>
                  </a:lnTo>
                  <a:lnTo>
                    <a:pt x="2997545" y="3710918"/>
                  </a:lnTo>
                  <a:lnTo>
                    <a:pt x="2948840" y="3731718"/>
                  </a:lnTo>
                  <a:lnTo>
                    <a:pt x="2899864" y="3751879"/>
                  </a:lnTo>
                  <a:lnTo>
                    <a:pt x="2850615" y="3771403"/>
                  </a:lnTo>
                  <a:lnTo>
                    <a:pt x="2801115" y="3790281"/>
                  </a:lnTo>
                  <a:lnTo>
                    <a:pt x="2751384" y="3808504"/>
                  </a:lnTo>
                  <a:lnTo>
                    <a:pt x="2701424" y="3826073"/>
                  </a:lnTo>
                  <a:lnTo>
                    <a:pt x="2651234" y="3842988"/>
                  </a:lnTo>
                  <a:lnTo>
                    <a:pt x="2600813" y="3859249"/>
                  </a:lnTo>
                  <a:lnTo>
                    <a:pt x="2550184" y="3874849"/>
                  </a:lnTo>
                  <a:lnTo>
                    <a:pt x="2499369" y="3889781"/>
                  </a:lnTo>
                  <a:lnTo>
                    <a:pt x="2448366" y="3904045"/>
                  </a:lnTo>
                  <a:lnTo>
                    <a:pt x="2397177" y="3917642"/>
                  </a:lnTo>
                  <a:lnTo>
                    <a:pt x="2345801" y="3930570"/>
                  </a:lnTo>
                  <a:lnTo>
                    <a:pt x="2294260" y="3942825"/>
                  </a:lnTo>
                  <a:lnTo>
                    <a:pt x="2242577" y="3954402"/>
                  </a:lnTo>
                  <a:lnTo>
                    <a:pt x="2190750" y="3965300"/>
                  </a:lnTo>
                  <a:lnTo>
                    <a:pt x="2138781" y="3975519"/>
                  </a:lnTo>
                  <a:lnTo>
                    <a:pt x="2086670" y="3985059"/>
                  </a:lnTo>
                  <a:lnTo>
                    <a:pt x="2034438" y="3993917"/>
                  </a:lnTo>
                  <a:lnTo>
                    <a:pt x="1982108" y="4002089"/>
                  </a:lnTo>
                  <a:lnTo>
                    <a:pt x="1929680" y="4009573"/>
                  </a:lnTo>
                  <a:lnTo>
                    <a:pt x="1877154" y="4016372"/>
                  </a:lnTo>
                  <a:lnTo>
                    <a:pt x="1824530" y="4022484"/>
                  </a:lnTo>
                  <a:lnTo>
                    <a:pt x="1771831" y="4027907"/>
                  </a:lnTo>
                  <a:lnTo>
                    <a:pt x="1719078" y="4032638"/>
                  </a:lnTo>
                  <a:lnTo>
                    <a:pt x="1666273" y="4036678"/>
                  </a:lnTo>
                  <a:lnTo>
                    <a:pt x="1613415" y="4040027"/>
                  </a:lnTo>
                  <a:lnTo>
                    <a:pt x="1560504" y="4042684"/>
                  </a:lnTo>
                  <a:lnTo>
                    <a:pt x="1507562" y="4044649"/>
                  </a:lnTo>
                  <a:lnTo>
                    <a:pt x="1454614" y="4045920"/>
                  </a:lnTo>
                  <a:lnTo>
                    <a:pt x="1401657" y="4046497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73994" y="3046140"/>
              <a:ext cx="4046854" cy="5826125"/>
            </a:xfrm>
            <a:custGeom>
              <a:avLst/>
              <a:gdLst/>
              <a:ahLst/>
              <a:cxnLst/>
              <a:rect l="l" t="t" r="r" b="b"/>
              <a:pathLst>
                <a:path w="4046854" h="5826125">
                  <a:moveTo>
                    <a:pt x="2662479" y="5825767"/>
                  </a:moveTo>
                  <a:lnTo>
                    <a:pt x="2610755" y="5806541"/>
                  </a:lnTo>
                  <a:lnTo>
                    <a:pt x="2559309" y="5786615"/>
                  </a:lnTo>
                  <a:lnTo>
                    <a:pt x="2508139" y="5765990"/>
                  </a:lnTo>
                  <a:lnTo>
                    <a:pt x="2457245" y="5744665"/>
                  </a:lnTo>
                  <a:lnTo>
                    <a:pt x="2406647" y="5722648"/>
                  </a:lnTo>
                  <a:lnTo>
                    <a:pt x="2356363" y="5699947"/>
                  </a:lnTo>
                  <a:lnTo>
                    <a:pt x="2306394" y="5676563"/>
                  </a:lnTo>
                  <a:lnTo>
                    <a:pt x="2256738" y="5652494"/>
                  </a:lnTo>
                  <a:lnTo>
                    <a:pt x="2207416" y="5627752"/>
                  </a:lnTo>
                  <a:lnTo>
                    <a:pt x="2158444" y="5602344"/>
                  </a:lnTo>
                  <a:lnTo>
                    <a:pt x="2109823" y="5576270"/>
                  </a:lnTo>
                  <a:lnTo>
                    <a:pt x="2061554" y="5549531"/>
                  </a:lnTo>
                  <a:lnTo>
                    <a:pt x="2013654" y="5522136"/>
                  </a:lnTo>
                  <a:lnTo>
                    <a:pt x="1966140" y="5494096"/>
                  </a:lnTo>
                  <a:lnTo>
                    <a:pt x="1919013" y="5465411"/>
                  </a:lnTo>
                  <a:lnTo>
                    <a:pt x="1872273" y="5436080"/>
                  </a:lnTo>
                  <a:lnTo>
                    <a:pt x="1825937" y="5406115"/>
                  </a:lnTo>
                  <a:lnTo>
                    <a:pt x="1780023" y="5375527"/>
                  </a:lnTo>
                  <a:lnTo>
                    <a:pt x="1734530" y="5344315"/>
                  </a:lnTo>
                  <a:lnTo>
                    <a:pt x="1689458" y="5312480"/>
                  </a:lnTo>
                  <a:lnTo>
                    <a:pt x="1644825" y="5280033"/>
                  </a:lnTo>
                  <a:lnTo>
                    <a:pt x="1600646" y="5246987"/>
                  </a:lnTo>
                  <a:lnTo>
                    <a:pt x="1556923" y="5213342"/>
                  </a:lnTo>
                  <a:lnTo>
                    <a:pt x="1513654" y="5179097"/>
                  </a:lnTo>
                  <a:lnTo>
                    <a:pt x="1470855" y="5144266"/>
                  </a:lnTo>
                  <a:lnTo>
                    <a:pt x="1428544" y="5108860"/>
                  </a:lnTo>
                  <a:lnTo>
                    <a:pt x="1386719" y="5072882"/>
                  </a:lnTo>
                  <a:lnTo>
                    <a:pt x="1345381" y="5036329"/>
                  </a:lnTo>
                  <a:lnTo>
                    <a:pt x="1304546" y="4999216"/>
                  </a:lnTo>
                  <a:lnTo>
                    <a:pt x="1264227" y="4961557"/>
                  </a:lnTo>
                  <a:lnTo>
                    <a:pt x="1224426" y="4923352"/>
                  </a:lnTo>
                  <a:lnTo>
                    <a:pt x="1185143" y="4884600"/>
                  </a:lnTo>
                  <a:lnTo>
                    <a:pt x="1146391" y="4845316"/>
                  </a:lnTo>
                  <a:lnTo>
                    <a:pt x="1108185" y="4805515"/>
                  </a:lnTo>
                  <a:lnTo>
                    <a:pt x="1070526" y="4765197"/>
                  </a:lnTo>
                  <a:lnTo>
                    <a:pt x="1033413" y="4724361"/>
                  </a:lnTo>
                  <a:lnTo>
                    <a:pt x="996860" y="4683023"/>
                  </a:lnTo>
                  <a:lnTo>
                    <a:pt x="960882" y="4641198"/>
                  </a:lnTo>
                  <a:lnTo>
                    <a:pt x="925476" y="4598887"/>
                  </a:lnTo>
                  <a:lnTo>
                    <a:pt x="890645" y="4556088"/>
                  </a:lnTo>
                  <a:lnTo>
                    <a:pt x="856400" y="4512819"/>
                  </a:lnTo>
                  <a:lnTo>
                    <a:pt x="822755" y="4469096"/>
                  </a:lnTo>
                  <a:lnTo>
                    <a:pt x="789709" y="4424917"/>
                  </a:lnTo>
                  <a:lnTo>
                    <a:pt x="757262" y="4380284"/>
                  </a:lnTo>
                  <a:lnTo>
                    <a:pt x="725427" y="4335212"/>
                  </a:lnTo>
                  <a:lnTo>
                    <a:pt x="694215" y="4289719"/>
                  </a:lnTo>
                  <a:lnTo>
                    <a:pt x="663627" y="4243805"/>
                  </a:lnTo>
                  <a:lnTo>
                    <a:pt x="633662" y="4197469"/>
                  </a:lnTo>
                  <a:lnTo>
                    <a:pt x="604331" y="4150729"/>
                  </a:lnTo>
                  <a:lnTo>
                    <a:pt x="575646" y="4103602"/>
                  </a:lnTo>
                  <a:lnTo>
                    <a:pt x="547606" y="4056089"/>
                  </a:lnTo>
                  <a:lnTo>
                    <a:pt x="520211" y="4008188"/>
                  </a:lnTo>
                  <a:lnTo>
                    <a:pt x="493472" y="3959919"/>
                  </a:lnTo>
                  <a:lnTo>
                    <a:pt x="467398" y="3911298"/>
                  </a:lnTo>
                  <a:lnTo>
                    <a:pt x="441990" y="3862327"/>
                  </a:lnTo>
                  <a:lnTo>
                    <a:pt x="417248" y="3813004"/>
                  </a:lnTo>
                  <a:lnTo>
                    <a:pt x="393180" y="3763349"/>
                  </a:lnTo>
                  <a:lnTo>
                    <a:pt x="369796" y="3713379"/>
                  </a:lnTo>
                  <a:lnTo>
                    <a:pt x="347095" y="3663095"/>
                  </a:lnTo>
                  <a:lnTo>
                    <a:pt x="325078" y="3612497"/>
                  </a:lnTo>
                  <a:lnTo>
                    <a:pt x="303753" y="3561604"/>
                  </a:lnTo>
                  <a:lnTo>
                    <a:pt x="283127" y="3510433"/>
                  </a:lnTo>
                  <a:lnTo>
                    <a:pt x="263202" y="3458987"/>
                  </a:lnTo>
                  <a:lnTo>
                    <a:pt x="243976" y="3407264"/>
                  </a:lnTo>
                  <a:lnTo>
                    <a:pt x="225457" y="3355283"/>
                  </a:lnTo>
                  <a:lnTo>
                    <a:pt x="207651" y="3303065"/>
                  </a:lnTo>
                  <a:lnTo>
                    <a:pt x="190559" y="3250609"/>
                  </a:lnTo>
                  <a:lnTo>
                    <a:pt x="174182" y="3197914"/>
                  </a:lnTo>
                  <a:lnTo>
                    <a:pt x="158524" y="3145002"/>
                  </a:lnTo>
                  <a:lnTo>
                    <a:pt x="143592" y="3091890"/>
                  </a:lnTo>
                  <a:lnTo>
                    <a:pt x="129386" y="3038580"/>
                  </a:lnTo>
                  <a:lnTo>
                    <a:pt x="115905" y="2985071"/>
                  </a:lnTo>
                  <a:lnTo>
                    <a:pt x="103155" y="2931384"/>
                  </a:lnTo>
                  <a:lnTo>
                    <a:pt x="91140" y="2877537"/>
                  </a:lnTo>
                  <a:lnTo>
                    <a:pt x="79861" y="2823532"/>
                  </a:lnTo>
                  <a:lnTo>
                    <a:pt x="69317" y="2769368"/>
                  </a:lnTo>
                  <a:lnTo>
                    <a:pt x="59513" y="2715065"/>
                  </a:lnTo>
                  <a:lnTo>
                    <a:pt x="50452" y="2660644"/>
                  </a:lnTo>
                  <a:lnTo>
                    <a:pt x="42134" y="2606104"/>
                  </a:lnTo>
                  <a:lnTo>
                    <a:pt x="34558" y="2551446"/>
                  </a:lnTo>
                  <a:lnTo>
                    <a:pt x="27729" y="2496689"/>
                  </a:lnTo>
                  <a:lnTo>
                    <a:pt x="21648" y="2441855"/>
                  </a:lnTo>
                  <a:lnTo>
                    <a:pt x="16315" y="2386943"/>
                  </a:lnTo>
                  <a:lnTo>
                    <a:pt x="11730" y="2331953"/>
                  </a:lnTo>
                  <a:lnTo>
                    <a:pt x="7896" y="2276905"/>
                  </a:lnTo>
                  <a:lnTo>
                    <a:pt x="4814" y="2221821"/>
                  </a:lnTo>
                  <a:lnTo>
                    <a:pt x="2482" y="2166700"/>
                  </a:lnTo>
                  <a:lnTo>
                    <a:pt x="903" y="2111542"/>
                  </a:lnTo>
                  <a:lnTo>
                    <a:pt x="75" y="2056367"/>
                  </a:lnTo>
                  <a:lnTo>
                    <a:pt x="0" y="2001197"/>
                  </a:lnTo>
                  <a:lnTo>
                    <a:pt x="677" y="1946030"/>
                  </a:lnTo>
                  <a:lnTo>
                    <a:pt x="2106" y="1890868"/>
                  </a:lnTo>
                  <a:lnTo>
                    <a:pt x="4288" y="1835730"/>
                  </a:lnTo>
                  <a:lnTo>
                    <a:pt x="7220" y="1780638"/>
                  </a:lnTo>
                  <a:lnTo>
                    <a:pt x="10904" y="1725590"/>
                  </a:lnTo>
                  <a:lnTo>
                    <a:pt x="15338" y="1670588"/>
                  </a:lnTo>
                  <a:lnTo>
                    <a:pt x="20522" y="1615651"/>
                  </a:lnTo>
                  <a:lnTo>
                    <a:pt x="26453" y="1560801"/>
                  </a:lnTo>
                  <a:lnTo>
                    <a:pt x="33132" y="1506036"/>
                  </a:lnTo>
                  <a:lnTo>
                    <a:pt x="40558" y="1451357"/>
                  </a:lnTo>
                  <a:lnTo>
                    <a:pt x="48729" y="1396785"/>
                  </a:lnTo>
                  <a:lnTo>
                    <a:pt x="57642" y="1342339"/>
                  </a:lnTo>
                  <a:lnTo>
                    <a:pt x="67296" y="1288020"/>
                  </a:lnTo>
                  <a:lnTo>
                    <a:pt x="77693" y="1233827"/>
                  </a:lnTo>
                  <a:lnTo>
                    <a:pt x="88826" y="1179781"/>
                  </a:lnTo>
                  <a:lnTo>
                    <a:pt x="100694" y="1125902"/>
                  </a:lnTo>
                  <a:lnTo>
                    <a:pt x="113295" y="1072190"/>
                  </a:lnTo>
                  <a:lnTo>
                    <a:pt x="126630" y="1018645"/>
                  </a:lnTo>
                  <a:lnTo>
                    <a:pt x="140694" y="965286"/>
                  </a:lnTo>
                  <a:lnTo>
                    <a:pt x="155481" y="912134"/>
                  </a:lnTo>
                  <a:lnTo>
                    <a:pt x="170991" y="859189"/>
                  </a:lnTo>
                  <a:lnTo>
                    <a:pt x="187226" y="806450"/>
                  </a:lnTo>
                  <a:lnTo>
                    <a:pt x="204177" y="753938"/>
                  </a:lnTo>
                  <a:lnTo>
                    <a:pt x="221840" y="701671"/>
                  </a:lnTo>
                  <a:lnTo>
                    <a:pt x="240213" y="649650"/>
                  </a:lnTo>
                  <a:lnTo>
                    <a:pt x="259298" y="597874"/>
                  </a:lnTo>
                  <a:lnTo>
                    <a:pt x="279087" y="546364"/>
                  </a:lnTo>
                  <a:lnTo>
                    <a:pt x="299573" y="495138"/>
                  </a:lnTo>
                  <a:lnTo>
                    <a:pt x="320756" y="444196"/>
                  </a:lnTo>
                  <a:lnTo>
                    <a:pt x="342635" y="393538"/>
                  </a:lnTo>
                  <a:lnTo>
                    <a:pt x="365202" y="343183"/>
                  </a:lnTo>
                  <a:lnTo>
                    <a:pt x="388450" y="293150"/>
                  </a:lnTo>
                  <a:lnTo>
                    <a:pt x="412378" y="243439"/>
                  </a:lnTo>
                  <a:lnTo>
                    <a:pt x="436986" y="194049"/>
                  </a:lnTo>
                  <a:lnTo>
                    <a:pt x="462265" y="144999"/>
                  </a:lnTo>
                  <a:lnTo>
                    <a:pt x="488206" y="96308"/>
                  </a:lnTo>
                  <a:lnTo>
                    <a:pt x="514809" y="47974"/>
                  </a:lnTo>
                  <a:lnTo>
                    <a:pt x="542073" y="0"/>
                  </a:lnTo>
                  <a:lnTo>
                    <a:pt x="4046475" y="2023267"/>
                  </a:lnTo>
                  <a:lnTo>
                    <a:pt x="2662479" y="5825767"/>
                  </a:lnTo>
                  <a:close/>
                </a:path>
              </a:pathLst>
            </a:custGeom>
            <a:solidFill>
              <a:srgbClr val="2E5E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6067" y="1022872"/>
              <a:ext cx="3504565" cy="4046854"/>
            </a:xfrm>
            <a:custGeom>
              <a:avLst/>
              <a:gdLst/>
              <a:ahLst/>
              <a:cxnLst/>
              <a:rect l="l" t="t" r="r" b="b"/>
              <a:pathLst>
                <a:path w="3504565" h="4046854">
                  <a:moveTo>
                    <a:pt x="3504402" y="4046535"/>
                  </a:moveTo>
                  <a:lnTo>
                    <a:pt x="0" y="2023267"/>
                  </a:lnTo>
                  <a:lnTo>
                    <a:pt x="26785" y="1977566"/>
                  </a:lnTo>
                  <a:lnTo>
                    <a:pt x="54160" y="1932231"/>
                  </a:lnTo>
                  <a:lnTo>
                    <a:pt x="82123" y="1887261"/>
                  </a:lnTo>
                  <a:lnTo>
                    <a:pt x="110676" y="1842658"/>
                  </a:lnTo>
                  <a:lnTo>
                    <a:pt x="139817" y="1798421"/>
                  </a:lnTo>
                  <a:lnTo>
                    <a:pt x="169534" y="1754569"/>
                  </a:lnTo>
                  <a:lnTo>
                    <a:pt x="199815" y="1711121"/>
                  </a:lnTo>
                  <a:lnTo>
                    <a:pt x="230659" y="1668077"/>
                  </a:lnTo>
                  <a:lnTo>
                    <a:pt x="262067" y="1625437"/>
                  </a:lnTo>
                  <a:lnTo>
                    <a:pt x="294039" y="1583200"/>
                  </a:lnTo>
                  <a:lnTo>
                    <a:pt x="326560" y="1541386"/>
                  </a:lnTo>
                  <a:lnTo>
                    <a:pt x="359618" y="1500011"/>
                  </a:lnTo>
                  <a:lnTo>
                    <a:pt x="393211" y="1459076"/>
                  </a:lnTo>
                  <a:lnTo>
                    <a:pt x="427341" y="1418581"/>
                  </a:lnTo>
                  <a:lnTo>
                    <a:pt x="462006" y="1378526"/>
                  </a:lnTo>
                  <a:lnTo>
                    <a:pt x="497192" y="1338928"/>
                  </a:lnTo>
                  <a:lnTo>
                    <a:pt x="532885" y="1299803"/>
                  </a:lnTo>
                  <a:lnTo>
                    <a:pt x="569083" y="1261153"/>
                  </a:lnTo>
                  <a:lnTo>
                    <a:pt x="605787" y="1222976"/>
                  </a:lnTo>
                  <a:lnTo>
                    <a:pt x="642998" y="1185274"/>
                  </a:lnTo>
                  <a:lnTo>
                    <a:pt x="680699" y="1148061"/>
                  </a:lnTo>
                  <a:lnTo>
                    <a:pt x="718873" y="1111355"/>
                  </a:lnTo>
                  <a:lnTo>
                    <a:pt x="757522" y="1075155"/>
                  </a:lnTo>
                  <a:lnTo>
                    <a:pt x="796644" y="1039460"/>
                  </a:lnTo>
                  <a:lnTo>
                    <a:pt x="836241" y="1004272"/>
                  </a:lnTo>
                  <a:lnTo>
                    <a:pt x="876294" y="969605"/>
                  </a:lnTo>
                  <a:lnTo>
                    <a:pt x="916788" y="935473"/>
                  </a:lnTo>
                  <a:lnTo>
                    <a:pt x="957721" y="901878"/>
                  </a:lnTo>
                  <a:lnTo>
                    <a:pt x="999094" y="868818"/>
                  </a:lnTo>
                  <a:lnTo>
                    <a:pt x="1040907" y="836295"/>
                  </a:lnTo>
                  <a:lnTo>
                    <a:pt x="1083142" y="804321"/>
                  </a:lnTo>
                  <a:lnTo>
                    <a:pt x="1125781" y="772911"/>
                  </a:lnTo>
                  <a:lnTo>
                    <a:pt x="1168823" y="742064"/>
                  </a:lnTo>
                  <a:lnTo>
                    <a:pt x="1212270" y="711781"/>
                  </a:lnTo>
                  <a:lnTo>
                    <a:pt x="1256120" y="682062"/>
                  </a:lnTo>
                  <a:lnTo>
                    <a:pt x="1300356" y="652919"/>
                  </a:lnTo>
                  <a:lnTo>
                    <a:pt x="1344957" y="624364"/>
                  </a:lnTo>
                  <a:lnTo>
                    <a:pt x="1389925" y="596398"/>
                  </a:lnTo>
                  <a:lnTo>
                    <a:pt x="1435259" y="569021"/>
                  </a:lnTo>
                  <a:lnTo>
                    <a:pt x="1480959" y="542233"/>
                  </a:lnTo>
                  <a:lnTo>
                    <a:pt x="1527006" y="516045"/>
                  </a:lnTo>
                  <a:lnTo>
                    <a:pt x="1573379" y="490469"/>
                  </a:lnTo>
                  <a:lnTo>
                    <a:pt x="1620080" y="465504"/>
                  </a:lnTo>
                  <a:lnTo>
                    <a:pt x="1667107" y="441150"/>
                  </a:lnTo>
                  <a:lnTo>
                    <a:pt x="1714461" y="417408"/>
                  </a:lnTo>
                  <a:lnTo>
                    <a:pt x="1762122" y="394288"/>
                  </a:lnTo>
                  <a:lnTo>
                    <a:pt x="1810069" y="371799"/>
                  </a:lnTo>
                  <a:lnTo>
                    <a:pt x="1858302" y="349941"/>
                  </a:lnTo>
                  <a:lnTo>
                    <a:pt x="1906821" y="328715"/>
                  </a:lnTo>
                  <a:lnTo>
                    <a:pt x="1955627" y="308120"/>
                  </a:lnTo>
                  <a:lnTo>
                    <a:pt x="2004697" y="288166"/>
                  </a:lnTo>
                  <a:lnTo>
                    <a:pt x="2054012" y="268861"/>
                  </a:lnTo>
                  <a:lnTo>
                    <a:pt x="2103571" y="250204"/>
                  </a:lnTo>
                  <a:lnTo>
                    <a:pt x="2153375" y="232197"/>
                  </a:lnTo>
                  <a:lnTo>
                    <a:pt x="2203423" y="214838"/>
                  </a:lnTo>
                  <a:lnTo>
                    <a:pt x="2253693" y="198136"/>
                  </a:lnTo>
                  <a:lnTo>
                    <a:pt x="2304165" y="182097"/>
                  </a:lnTo>
                  <a:lnTo>
                    <a:pt x="2354838" y="166721"/>
                  </a:lnTo>
                  <a:lnTo>
                    <a:pt x="2405713" y="152009"/>
                  </a:lnTo>
                  <a:lnTo>
                    <a:pt x="2456789" y="137961"/>
                  </a:lnTo>
                  <a:lnTo>
                    <a:pt x="2508044" y="124581"/>
                  </a:lnTo>
                  <a:lnTo>
                    <a:pt x="2559457" y="111878"/>
                  </a:lnTo>
                  <a:lnTo>
                    <a:pt x="2611027" y="99849"/>
                  </a:lnTo>
                  <a:lnTo>
                    <a:pt x="2662755" y="88495"/>
                  </a:lnTo>
                  <a:lnTo>
                    <a:pt x="2714640" y="77817"/>
                  </a:lnTo>
                  <a:lnTo>
                    <a:pt x="2766660" y="67818"/>
                  </a:lnTo>
                  <a:lnTo>
                    <a:pt x="2818794" y="58503"/>
                  </a:lnTo>
                  <a:lnTo>
                    <a:pt x="2871040" y="49873"/>
                  </a:lnTo>
                  <a:lnTo>
                    <a:pt x="2923400" y="41927"/>
                  </a:lnTo>
                  <a:lnTo>
                    <a:pt x="2975872" y="34664"/>
                  </a:lnTo>
                  <a:lnTo>
                    <a:pt x="3028435" y="28089"/>
                  </a:lnTo>
                  <a:lnTo>
                    <a:pt x="3081066" y="22204"/>
                  </a:lnTo>
                  <a:lnTo>
                    <a:pt x="3133765" y="17009"/>
                  </a:lnTo>
                  <a:lnTo>
                    <a:pt x="3186533" y="12504"/>
                  </a:lnTo>
                  <a:lnTo>
                    <a:pt x="3239368" y="8688"/>
                  </a:lnTo>
                  <a:lnTo>
                    <a:pt x="3292248" y="5565"/>
                  </a:lnTo>
                  <a:lnTo>
                    <a:pt x="3345151" y="3134"/>
                  </a:lnTo>
                  <a:lnTo>
                    <a:pt x="3398077" y="1396"/>
                  </a:lnTo>
                  <a:lnTo>
                    <a:pt x="3451026" y="351"/>
                  </a:lnTo>
                  <a:lnTo>
                    <a:pt x="3503998" y="0"/>
                  </a:lnTo>
                  <a:lnTo>
                    <a:pt x="3504402" y="4046535"/>
                  </a:lnTo>
                  <a:close/>
                </a:path>
              </a:pathLst>
            </a:custGeom>
            <a:solidFill>
              <a:srgbClr val="3134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356169" y="1389472"/>
            <a:ext cx="1238250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975" marR="5080" indent="-168910">
              <a:lnSpc>
                <a:spcPct val="125299"/>
              </a:lnSpc>
              <a:spcBef>
                <a:spcPts val="95"/>
              </a:spcBef>
            </a:pPr>
            <a:r>
              <a:rPr sz="2500" spc="-30" dirty="0">
                <a:latin typeface="Calibri"/>
                <a:cs typeface="Calibri"/>
              </a:rPr>
              <a:t>Equal</a:t>
            </a:r>
            <a:r>
              <a:rPr sz="2500" spc="-10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Pay </a:t>
            </a:r>
            <a:r>
              <a:rPr sz="2500" spc="135" dirty="0">
                <a:latin typeface="Calibri"/>
                <a:cs typeface="Calibri"/>
              </a:rPr>
              <a:t>27.8%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6654" y="6495569"/>
            <a:ext cx="2474595" cy="8807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9305" marR="5080" indent="-777240">
              <a:lnSpc>
                <a:spcPct val="112200"/>
              </a:lnSpc>
              <a:spcBef>
                <a:spcPts val="95"/>
              </a:spcBef>
            </a:pPr>
            <a:r>
              <a:rPr sz="2500" spc="-70" dirty="0">
                <a:latin typeface="Calibri"/>
                <a:cs typeface="Calibri"/>
              </a:rPr>
              <a:t>Anti-</a:t>
            </a:r>
            <a:r>
              <a:rPr sz="2500" spc="-10" dirty="0">
                <a:latin typeface="Calibri"/>
                <a:cs typeface="Calibri"/>
              </a:rPr>
              <a:t>Discrimination </a:t>
            </a:r>
            <a:r>
              <a:rPr sz="2500" spc="135" dirty="0">
                <a:latin typeface="Calibri"/>
                <a:cs typeface="Calibri"/>
              </a:rPr>
              <a:t>27.8%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8557" y="147567"/>
            <a:ext cx="2621280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4080" marR="5080" indent="-882015">
              <a:lnSpc>
                <a:spcPct val="125299"/>
              </a:lnSpc>
              <a:spcBef>
                <a:spcPts val="95"/>
              </a:spcBef>
            </a:pPr>
            <a:r>
              <a:rPr sz="2500" dirty="0">
                <a:latin typeface="Calibri"/>
                <a:cs typeface="Calibri"/>
              </a:rPr>
              <a:t>Inclusive</a:t>
            </a:r>
            <a:r>
              <a:rPr sz="2500" spc="30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Workplace </a:t>
            </a:r>
            <a:r>
              <a:rPr sz="2500" spc="55" dirty="0">
                <a:latin typeface="Calibri"/>
                <a:cs typeface="Calibri"/>
              </a:rPr>
              <a:t>16.7%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66812" y="7427272"/>
            <a:ext cx="6951345" cy="2642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3955" marR="5080" indent="-1245870">
              <a:lnSpc>
                <a:spcPct val="125299"/>
              </a:lnSpc>
              <a:spcBef>
                <a:spcPts val="95"/>
              </a:spcBef>
            </a:pPr>
            <a:r>
              <a:rPr sz="2500" dirty="0">
                <a:latin typeface="Calibri"/>
                <a:cs typeface="Calibri"/>
              </a:rPr>
              <a:t>Leadership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Opportunities </a:t>
            </a:r>
            <a:r>
              <a:rPr sz="2500" spc="-10" dirty="0">
                <a:latin typeface="Calibri"/>
                <a:cs typeface="Calibri"/>
              </a:rPr>
              <a:t>11.1%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2500">
              <a:latin typeface="Calibri"/>
              <a:cs typeface="Calibri"/>
            </a:endParaRPr>
          </a:p>
          <a:p>
            <a:pPr marL="741680" marR="4638675" indent="-729615">
              <a:lnSpc>
                <a:spcPct val="112200"/>
              </a:lnSpc>
            </a:pPr>
            <a:r>
              <a:rPr sz="2500" spc="-90" dirty="0">
                <a:latin typeface="Calibri"/>
                <a:cs typeface="Calibri"/>
              </a:rPr>
              <a:t>Work-</a:t>
            </a:r>
            <a:r>
              <a:rPr sz="2500" dirty="0">
                <a:latin typeface="Calibri"/>
                <a:cs typeface="Calibri"/>
              </a:rPr>
              <a:t>Life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Balance </a:t>
            </a:r>
            <a:r>
              <a:rPr sz="2500" spc="55" dirty="0">
                <a:latin typeface="Calibri"/>
                <a:cs typeface="Calibri"/>
              </a:rPr>
              <a:t>16.7%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28793" y="1043477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380579" y="387065"/>
                </a:moveTo>
                <a:lnTo>
                  <a:pt x="6485" y="387065"/>
                </a:lnTo>
                <a:lnTo>
                  <a:pt x="4373" y="386190"/>
                </a:lnTo>
                <a:lnTo>
                  <a:pt x="875" y="382691"/>
                </a:lnTo>
                <a:lnTo>
                  <a:pt x="0" y="380579"/>
                </a:lnTo>
                <a:lnTo>
                  <a:pt x="0" y="6485"/>
                </a:lnTo>
                <a:lnTo>
                  <a:pt x="875" y="4373"/>
                </a:lnTo>
                <a:lnTo>
                  <a:pt x="4373" y="874"/>
                </a:lnTo>
                <a:lnTo>
                  <a:pt x="6485" y="0"/>
                </a:lnTo>
                <a:lnTo>
                  <a:pt x="8960" y="0"/>
                </a:lnTo>
                <a:lnTo>
                  <a:pt x="380579" y="0"/>
                </a:lnTo>
                <a:lnTo>
                  <a:pt x="382691" y="874"/>
                </a:lnTo>
                <a:lnTo>
                  <a:pt x="386190" y="4373"/>
                </a:lnTo>
                <a:lnTo>
                  <a:pt x="387065" y="6485"/>
                </a:lnTo>
                <a:lnTo>
                  <a:pt x="387065" y="380579"/>
                </a:lnTo>
                <a:lnTo>
                  <a:pt x="386190" y="382691"/>
                </a:lnTo>
                <a:lnTo>
                  <a:pt x="382691" y="386190"/>
                </a:lnTo>
                <a:lnTo>
                  <a:pt x="380579" y="387065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92682" y="982339"/>
            <a:ext cx="75057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320" dirty="0">
                <a:latin typeface="Calibri"/>
                <a:cs typeface="Calibri"/>
              </a:rPr>
              <a:t>men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08958" y="1043477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380578" y="387065"/>
                </a:moveTo>
                <a:lnTo>
                  <a:pt x="6485" y="387065"/>
                </a:lnTo>
                <a:lnTo>
                  <a:pt x="4373" y="386190"/>
                </a:lnTo>
                <a:lnTo>
                  <a:pt x="875" y="382691"/>
                </a:lnTo>
                <a:lnTo>
                  <a:pt x="0" y="380579"/>
                </a:lnTo>
                <a:lnTo>
                  <a:pt x="0" y="6485"/>
                </a:lnTo>
                <a:lnTo>
                  <a:pt x="875" y="4373"/>
                </a:lnTo>
                <a:lnTo>
                  <a:pt x="4373" y="874"/>
                </a:lnTo>
                <a:lnTo>
                  <a:pt x="6485" y="0"/>
                </a:lnTo>
                <a:lnTo>
                  <a:pt x="8959" y="0"/>
                </a:lnTo>
                <a:lnTo>
                  <a:pt x="380578" y="0"/>
                </a:lnTo>
                <a:lnTo>
                  <a:pt x="382690" y="874"/>
                </a:lnTo>
                <a:lnTo>
                  <a:pt x="386189" y="4373"/>
                </a:lnTo>
                <a:lnTo>
                  <a:pt x="387064" y="6485"/>
                </a:lnTo>
                <a:lnTo>
                  <a:pt x="387064" y="380579"/>
                </a:lnTo>
                <a:lnTo>
                  <a:pt x="386189" y="382691"/>
                </a:lnTo>
                <a:lnTo>
                  <a:pt x="382690" y="386190"/>
                </a:lnTo>
                <a:lnTo>
                  <a:pt x="380578" y="387065"/>
                </a:lnTo>
                <a:close/>
              </a:path>
            </a:pathLst>
          </a:custGeom>
          <a:solidFill>
            <a:srgbClr val="40B8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99755" y="982339"/>
            <a:ext cx="128016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385" dirty="0">
                <a:latin typeface="Calibri"/>
                <a:cs typeface="Calibri"/>
              </a:rPr>
              <a:t>women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0049" y="8666352"/>
            <a:ext cx="26035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30" dirty="0">
                <a:latin typeface="Calibri"/>
                <a:cs typeface="Calibri"/>
              </a:rPr>
              <a:t>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233" y="7214858"/>
            <a:ext cx="50292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85" dirty="0">
                <a:latin typeface="Calibri"/>
                <a:cs typeface="Calibri"/>
              </a:rPr>
              <a:t>20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5152" y="5763364"/>
            <a:ext cx="47498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470" dirty="0">
                <a:latin typeface="Calibri"/>
                <a:cs typeface="Calibri"/>
              </a:rPr>
              <a:t>40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2553" y="4311870"/>
            <a:ext cx="48260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05" dirty="0">
                <a:latin typeface="Calibri"/>
                <a:cs typeface="Calibri"/>
              </a:rPr>
              <a:t>60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2833" y="2860377"/>
            <a:ext cx="48196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505" dirty="0">
                <a:latin typeface="Calibri"/>
                <a:cs typeface="Calibri"/>
              </a:rPr>
              <a:t>80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8075" y="1408882"/>
            <a:ext cx="62801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290" dirty="0">
                <a:latin typeface="Calibri"/>
                <a:cs typeface="Calibri"/>
              </a:rPr>
              <a:t>100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25879" y="1609739"/>
            <a:ext cx="15306675" cy="0"/>
          </a:xfrm>
          <a:custGeom>
            <a:avLst/>
            <a:gdLst/>
            <a:ahLst/>
            <a:cxnLst/>
            <a:rect l="l" t="t" r="r" b="b"/>
            <a:pathLst>
              <a:path w="15306675">
                <a:moveTo>
                  <a:pt x="0" y="0"/>
                </a:moveTo>
                <a:lnTo>
                  <a:pt x="15306631" y="0"/>
                </a:lnTo>
              </a:path>
            </a:pathLst>
          </a:custGeom>
          <a:ln w="8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725879" y="2335485"/>
            <a:ext cx="15306675" cy="6536690"/>
            <a:chOff x="1725879" y="2335485"/>
            <a:chExt cx="15306675" cy="6536690"/>
          </a:xfrm>
        </p:grpSpPr>
        <p:sp>
          <p:nvSpPr>
            <p:cNvPr id="15" name="object 15"/>
            <p:cNvSpPr/>
            <p:nvPr/>
          </p:nvSpPr>
          <p:spPr>
            <a:xfrm>
              <a:off x="1725879" y="8867208"/>
              <a:ext cx="15306675" cy="0"/>
            </a:xfrm>
            <a:custGeom>
              <a:avLst/>
              <a:gdLst/>
              <a:ahLst/>
              <a:cxnLst/>
              <a:rect l="l" t="t" r="r" b="b"/>
              <a:pathLst>
                <a:path w="15306675">
                  <a:moveTo>
                    <a:pt x="0" y="0"/>
                  </a:moveTo>
                  <a:lnTo>
                    <a:pt x="15306631" y="0"/>
                  </a:lnTo>
                </a:path>
              </a:pathLst>
            </a:custGeom>
            <a:ln w="89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5879" y="3061233"/>
              <a:ext cx="15306675" cy="4354830"/>
            </a:xfrm>
            <a:custGeom>
              <a:avLst/>
              <a:gdLst/>
              <a:ahLst/>
              <a:cxnLst/>
              <a:rect l="l" t="t" r="r" b="b"/>
              <a:pathLst>
                <a:path w="15306675" h="4354830">
                  <a:moveTo>
                    <a:pt x="0" y="4354481"/>
                  </a:moveTo>
                  <a:lnTo>
                    <a:pt x="15306631" y="4354481"/>
                  </a:lnTo>
                </a:path>
                <a:path w="15306675" h="4354830">
                  <a:moveTo>
                    <a:pt x="0" y="2902987"/>
                  </a:moveTo>
                  <a:lnTo>
                    <a:pt x="15306631" y="2902987"/>
                  </a:lnTo>
                </a:path>
                <a:path w="15306675" h="4354830">
                  <a:moveTo>
                    <a:pt x="0" y="1451493"/>
                  </a:moveTo>
                  <a:lnTo>
                    <a:pt x="15306631" y="1451493"/>
                  </a:lnTo>
                </a:path>
                <a:path w="15306675" h="4354830">
                  <a:moveTo>
                    <a:pt x="0" y="0"/>
                  </a:moveTo>
                  <a:lnTo>
                    <a:pt x="15306631" y="0"/>
                  </a:lnTo>
                </a:path>
              </a:pathLst>
            </a:custGeom>
            <a:ln w="89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5879" y="4149853"/>
              <a:ext cx="1155700" cy="4717415"/>
            </a:xfrm>
            <a:custGeom>
              <a:avLst/>
              <a:gdLst/>
              <a:ahLst/>
              <a:cxnLst/>
              <a:rect l="l" t="t" r="r" b="b"/>
              <a:pathLst>
                <a:path w="1155700" h="4717415">
                  <a:moveTo>
                    <a:pt x="1155321" y="4717355"/>
                  </a:moveTo>
                  <a:lnTo>
                    <a:pt x="0" y="4717355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6" y="0"/>
                  </a:lnTo>
                  <a:lnTo>
                    <a:pt x="1068964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1" y="86356"/>
                  </a:lnTo>
                  <a:lnTo>
                    <a:pt x="1155321" y="4717355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2007" y="5601347"/>
              <a:ext cx="1155700" cy="3266440"/>
            </a:xfrm>
            <a:custGeom>
              <a:avLst/>
              <a:gdLst/>
              <a:ahLst/>
              <a:cxnLst/>
              <a:rect l="l" t="t" r="r" b="b"/>
              <a:pathLst>
                <a:path w="1155700" h="3266440">
                  <a:moveTo>
                    <a:pt x="1155322" y="3265861"/>
                  </a:moveTo>
                  <a:lnTo>
                    <a:pt x="0" y="3265861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6" y="0"/>
                  </a:lnTo>
                  <a:lnTo>
                    <a:pt x="1068964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2" y="86356"/>
                  </a:lnTo>
                  <a:lnTo>
                    <a:pt x="1155322" y="3265861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37606" y="3061232"/>
              <a:ext cx="1155700" cy="5806440"/>
            </a:xfrm>
            <a:custGeom>
              <a:avLst/>
              <a:gdLst/>
              <a:ahLst/>
              <a:cxnLst/>
              <a:rect l="l" t="t" r="r" b="b"/>
              <a:pathLst>
                <a:path w="1155700" h="5806440">
                  <a:moveTo>
                    <a:pt x="1155321" y="5805975"/>
                  </a:moveTo>
                  <a:lnTo>
                    <a:pt x="0" y="5805975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6" y="0"/>
                  </a:lnTo>
                  <a:lnTo>
                    <a:pt x="1068964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1" y="86356"/>
                  </a:lnTo>
                  <a:lnTo>
                    <a:pt x="1155321" y="5805975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53735" y="3424106"/>
              <a:ext cx="1155700" cy="5443220"/>
            </a:xfrm>
            <a:custGeom>
              <a:avLst/>
              <a:gdLst/>
              <a:ahLst/>
              <a:cxnLst/>
              <a:rect l="l" t="t" r="r" b="b"/>
              <a:pathLst>
                <a:path w="1155700" h="5443220">
                  <a:moveTo>
                    <a:pt x="1155322" y="5443102"/>
                  </a:moveTo>
                  <a:lnTo>
                    <a:pt x="0" y="5443102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2" y="12204"/>
                  </a:lnTo>
                  <a:lnTo>
                    <a:pt x="86357" y="0"/>
                  </a:lnTo>
                  <a:lnTo>
                    <a:pt x="1068964" y="0"/>
                  </a:lnTo>
                  <a:lnTo>
                    <a:pt x="1109199" y="12204"/>
                  </a:lnTo>
                  <a:lnTo>
                    <a:pt x="1143116" y="46122"/>
                  </a:lnTo>
                  <a:lnTo>
                    <a:pt x="1155322" y="86356"/>
                  </a:lnTo>
                  <a:lnTo>
                    <a:pt x="1155322" y="5443102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49334" y="2698359"/>
              <a:ext cx="1155700" cy="6169025"/>
            </a:xfrm>
            <a:custGeom>
              <a:avLst/>
              <a:gdLst/>
              <a:ahLst/>
              <a:cxnLst/>
              <a:rect l="l" t="t" r="r" b="b"/>
              <a:pathLst>
                <a:path w="1155700" h="6169025">
                  <a:moveTo>
                    <a:pt x="1155322" y="6168849"/>
                  </a:moveTo>
                  <a:lnTo>
                    <a:pt x="0" y="6168849"/>
                  </a:lnTo>
                  <a:lnTo>
                    <a:pt x="0" y="86356"/>
                  </a:lnTo>
                  <a:lnTo>
                    <a:pt x="12203" y="46122"/>
                  </a:lnTo>
                  <a:lnTo>
                    <a:pt x="46121" y="12204"/>
                  </a:lnTo>
                  <a:lnTo>
                    <a:pt x="86356" y="0"/>
                  </a:lnTo>
                  <a:lnTo>
                    <a:pt x="1068965" y="0"/>
                  </a:lnTo>
                  <a:lnTo>
                    <a:pt x="1109198" y="12204"/>
                  </a:lnTo>
                  <a:lnTo>
                    <a:pt x="1143116" y="46122"/>
                  </a:lnTo>
                  <a:lnTo>
                    <a:pt x="1155322" y="86356"/>
                  </a:lnTo>
                  <a:lnTo>
                    <a:pt x="1155322" y="616884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65462" y="3786979"/>
              <a:ext cx="1155700" cy="5080635"/>
            </a:xfrm>
            <a:custGeom>
              <a:avLst/>
              <a:gdLst/>
              <a:ahLst/>
              <a:cxnLst/>
              <a:rect l="l" t="t" r="r" b="b"/>
              <a:pathLst>
                <a:path w="1155700" h="5080634">
                  <a:moveTo>
                    <a:pt x="1155320" y="5080228"/>
                  </a:moveTo>
                  <a:lnTo>
                    <a:pt x="0" y="5080228"/>
                  </a:lnTo>
                  <a:lnTo>
                    <a:pt x="0" y="86356"/>
                  </a:lnTo>
                  <a:lnTo>
                    <a:pt x="12202" y="46122"/>
                  </a:lnTo>
                  <a:lnTo>
                    <a:pt x="46120" y="12204"/>
                  </a:lnTo>
                  <a:lnTo>
                    <a:pt x="86356" y="0"/>
                  </a:lnTo>
                  <a:lnTo>
                    <a:pt x="1068963" y="0"/>
                  </a:lnTo>
                  <a:lnTo>
                    <a:pt x="1109197" y="12204"/>
                  </a:lnTo>
                  <a:lnTo>
                    <a:pt x="1143114" y="46122"/>
                  </a:lnTo>
                  <a:lnTo>
                    <a:pt x="1155320" y="86356"/>
                  </a:lnTo>
                  <a:lnTo>
                    <a:pt x="1155320" y="5080228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1061" y="2335485"/>
              <a:ext cx="1155700" cy="6532245"/>
            </a:xfrm>
            <a:custGeom>
              <a:avLst/>
              <a:gdLst/>
              <a:ahLst/>
              <a:cxnLst/>
              <a:rect l="l" t="t" r="r" b="b"/>
              <a:pathLst>
                <a:path w="1155700" h="6532245">
                  <a:moveTo>
                    <a:pt x="1155321" y="6531722"/>
                  </a:moveTo>
                  <a:lnTo>
                    <a:pt x="0" y="6531722"/>
                  </a:lnTo>
                  <a:lnTo>
                    <a:pt x="0" y="86356"/>
                  </a:lnTo>
                  <a:lnTo>
                    <a:pt x="12203" y="46122"/>
                  </a:lnTo>
                  <a:lnTo>
                    <a:pt x="46120" y="12204"/>
                  </a:lnTo>
                  <a:lnTo>
                    <a:pt x="86356" y="0"/>
                  </a:lnTo>
                  <a:lnTo>
                    <a:pt x="1068963" y="0"/>
                  </a:lnTo>
                  <a:lnTo>
                    <a:pt x="1109197" y="12204"/>
                  </a:lnTo>
                  <a:lnTo>
                    <a:pt x="1143115" y="46122"/>
                  </a:lnTo>
                  <a:lnTo>
                    <a:pt x="1155321" y="86356"/>
                  </a:lnTo>
                  <a:lnTo>
                    <a:pt x="1155321" y="6531722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77189" y="2698359"/>
              <a:ext cx="1155700" cy="6169025"/>
            </a:xfrm>
            <a:custGeom>
              <a:avLst/>
              <a:gdLst/>
              <a:ahLst/>
              <a:cxnLst/>
              <a:rect l="l" t="t" r="r" b="b"/>
              <a:pathLst>
                <a:path w="1155700" h="6169025">
                  <a:moveTo>
                    <a:pt x="1155322" y="6168849"/>
                  </a:moveTo>
                  <a:lnTo>
                    <a:pt x="0" y="6168849"/>
                  </a:lnTo>
                  <a:lnTo>
                    <a:pt x="0" y="86356"/>
                  </a:lnTo>
                  <a:lnTo>
                    <a:pt x="12204" y="46122"/>
                  </a:lnTo>
                  <a:lnTo>
                    <a:pt x="46120" y="12204"/>
                  </a:lnTo>
                  <a:lnTo>
                    <a:pt x="86357" y="0"/>
                  </a:lnTo>
                  <a:lnTo>
                    <a:pt x="1068964" y="0"/>
                  </a:lnTo>
                  <a:lnTo>
                    <a:pt x="1109196" y="12204"/>
                  </a:lnTo>
                  <a:lnTo>
                    <a:pt x="1143114" y="46122"/>
                  </a:lnTo>
                  <a:lnTo>
                    <a:pt x="1155322" y="86356"/>
                  </a:lnTo>
                  <a:lnTo>
                    <a:pt x="1155322" y="6168849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9187" y="176380"/>
            <a:ext cx="12236814" cy="101106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446" y="5065165"/>
            <a:ext cx="109133" cy="1091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446" y="5629024"/>
            <a:ext cx="109133" cy="1091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446" y="6192882"/>
            <a:ext cx="109133" cy="1091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9285" y="7903035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9285" y="8436435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86250" y="4161204"/>
            <a:ext cx="8566150" cy="446019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800" b="1" spc="325" dirty="0">
                <a:latin typeface="Calibri"/>
                <a:cs typeface="Calibri"/>
              </a:rPr>
              <a:t>Structural</a:t>
            </a:r>
            <a:r>
              <a:rPr sz="2800" b="1" spc="135" dirty="0">
                <a:latin typeface="Calibri"/>
                <a:cs typeface="Calibri"/>
              </a:rPr>
              <a:t> </a:t>
            </a:r>
            <a:r>
              <a:rPr sz="2800" b="1" spc="305" dirty="0">
                <a:latin typeface="Calibri"/>
                <a:cs typeface="Calibri"/>
              </a:rPr>
              <a:t>Factors</a:t>
            </a:r>
            <a:endParaRPr sz="2800" dirty="0">
              <a:latin typeface="Calibri"/>
              <a:cs typeface="Calibri"/>
            </a:endParaRPr>
          </a:p>
          <a:p>
            <a:pPr marL="630555" marR="172085">
              <a:lnSpc>
                <a:spcPct val="129800"/>
              </a:lnSpc>
            </a:pPr>
            <a:r>
              <a:rPr sz="2800" b="1" spc="335" dirty="0">
                <a:latin typeface="Calibri"/>
                <a:cs typeface="Calibri"/>
              </a:rPr>
              <a:t>Promotion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440" dirty="0">
                <a:latin typeface="Calibri"/>
                <a:cs typeface="Calibri"/>
              </a:rPr>
              <a:t>and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55" dirty="0">
                <a:latin typeface="Calibri"/>
                <a:cs typeface="Calibri"/>
              </a:rPr>
              <a:t>Leadership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00" dirty="0">
                <a:latin typeface="Calibri"/>
                <a:cs typeface="Calibri"/>
              </a:rPr>
              <a:t>Opportunities </a:t>
            </a:r>
            <a:r>
              <a:rPr sz="2800" b="1" spc="445" dirty="0">
                <a:latin typeface="Calibri"/>
                <a:cs typeface="Calibri"/>
              </a:rPr>
              <a:t>Work-</a:t>
            </a:r>
            <a:r>
              <a:rPr sz="2800" b="1" spc="254" dirty="0">
                <a:latin typeface="Calibri"/>
                <a:cs typeface="Calibri"/>
              </a:rPr>
              <a:t>Life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40" dirty="0">
                <a:latin typeface="Calibri"/>
                <a:cs typeface="Calibri"/>
              </a:rPr>
              <a:t>Balance</a:t>
            </a:r>
            <a:r>
              <a:rPr sz="2800" b="1" spc="155" dirty="0">
                <a:latin typeface="Calibri"/>
                <a:cs typeface="Calibri"/>
              </a:rPr>
              <a:t> </a:t>
            </a:r>
            <a:r>
              <a:rPr sz="2800" b="1" spc="240" dirty="0">
                <a:latin typeface="Calibri"/>
                <a:cs typeface="Calibri"/>
              </a:rPr>
              <a:t>Initiatives</a:t>
            </a:r>
            <a:endParaRPr sz="2800" dirty="0">
              <a:latin typeface="Calibri"/>
              <a:cs typeface="Calibri"/>
            </a:endParaRPr>
          </a:p>
          <a:p>
            <a:pPr marL="630555">
              <a:lnSpc>
                <a:spcPct val="100000"/>
              </a:lnSpc>
              <a:spcBef>
                <a:spcPts val="1019"/>
              </a:spcBef>
            </a:pPr>
            <a:r>
              <a:rPr sz="2800" b="1" spc="310" dirty="0">
                <a:latin typeface="Calibri"/>
                <a:cs typeface="Calibri"/>
              </a:rPr>
              <a:t>Anti-</a:t>
            </a:r>
            <a:r>
              <a:rPr sz="2800" b="1" spc="365" dirty="0">
                <a:latin typeface="Calibri"/>
                <a:cs typeface="Calibri"/>
              </a:rPr>
              <a:t>Harassment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360" dirty="0">
                <a:latin typeface="Calibri"/>
                <a:cs typeface="Calibri"/>
              </a:rPr>
              <a:t>&amp;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290" dirty="0">
                <a:latin typeface="Calibri"/>
                <a:cs typeface="Calibri"/>
              </a:rPr>
              <a:t>Discrimination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235" dirty="0">
                <a:latin typeface="Calibri"/>
                <a:cs typeface="Calibri"/>
              </a:rPr>
              <a:t>Policies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80"/>
              </a:spcBef>
            </a:pPr>
            <a:endParaRPr sz="2800" dirty="0">
              <a:latin typeface="Calibri"/>
              <a:cs typeface="Calibri"/>
            </a:endParaRPr>
          </a:p>
          <a:p>
            <a:pPr marL="560070">
              <a:lnSpc>
                <a:spcPct val="100000"/>
              </a:lnSpc>
            </a:pPr>
            <a:r>
              <a:rPr sz="2800" b="1" spc="215" dirty="0">
                <a:latin typeface="Calibri"/>
                <a:cs typeface="Calibri"/>
              </a:rPr>
              <a:t>Cultural</a:t>
            </a:r>
            <a:r>
              <a:rPr sz="2800" b="1" spc="-130" dirty="0">
                <a:latin typeface="Calibri"/>
                <a:cs typeface="Calibri"/>
              </a:rPr>
              <a:t> </a:t>
            </a:r>
            <a:r>
              <a:rPr sz="2800" b="1" spc="185" dirty="0">
                <a:latin typeface="Calibri"/>
                <a:cs typeface="Calibri"/>
              </a:rPr>
              <a:t>Factors</a:t>
            </a:r>
            <a:endParaRPr sz="2800" dirty="0">
              <a:latin typeface="Calibri"/>
              <a:cs typeface="Calibri"/>
            </a:endParaRPr>
          </a:p>
          <a:p>
            <a:pPr marL="1207770" marR="2310130">
              <a:lnSpc>
                <a:spcPts val="4200"/>
              </a:lnSpc>
              <a:spcBef>
                <a:spcPts val="100"/>
              </a:spcBef>
            </a:pPr>
            <a:r>
              <a:rPr sz="2800" b="1" spc="130" dirty="0">
                <a:latin typeface="Calibri"/>
                <a:cs typeface="Calibri"/>
              </a:rPr>
              <a:t>Inclusive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254" dirty="0">
                <a:latin typeface="Calibri"/>
                <a:cs typeface="Calibri"/>
              </a:rPr>
              <a:t>Workplace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200" dirty="0">
                <a:latin typeface="Calibri"/>
                <a:cs typeface="Calibri"/>
              </a:rPr>
              <a:t>Culture </a:t>
            </a:r>
            <a:r>
              <a:rPr sz="2800" b="1" spc="204" dirty="0">
                <a:latin typeface="Calibri"/>
                <a:cs typeface="Calibri"/>
              </a:rPr>
              <a:t>Stereotype</a:t>
            </a:r>
            <a:r>
              <a:rPr sz="2800" b="1" spc="-130" dirty="0">
                <a:latin typeface="Calibri"/>
                <a:cs typeface="Calibri"/>
              </a:rPr>
              <a:t> </a:t>
            </a:r>
            <a:r>
              <a:rPr sz="2800" b="1" spc="160" dirty="0">
                <a:latin typeface="Calibri"/>
                <a:cs typeface="Calibri"/>
              </a:rPr>
              <a:t>Reduction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89350" y="4265747"/>
            <a:ext cx="7018020" cy="43451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b="1" spc="254" dirty="0">
                <a:latin typeface="Calibri"/>
                <a:cs typeface="Calibri"/>
              </a:rPr>
              <a:t>Behavioral</a:t>
            </a:r>
            <a:r>
              <a:rPr sz="2800" b="1" spc="-135" dirty="0">
                <a:latin typeface="Calibri"/>
                <a:cs typeface="Calibri"/>
              </a:rPr>
              <a:t> </a:t>
            </a:r>
            <a:r>
              <a:rPr sz="2800" b="1" spc="210" dirty="0">
                <a:latin typeface="Calibri"/>
                <a:cs typeface="Calibri"/>
              </a:rPr>
              <a:t>Factors</a:t>
            </a:r>
            <a:endParaRPr sz="2800" dirty="0">
              <a:latin typeface="Calibri"/>
              <a:cs typeface="Calibri"/>
            </a:endParaRPr>
          </a:p>
          <a:p>
            <a:pPr marL="689610" marR="5080">
              <a:lnSpc>
                <a:spcPct val="116900"/>
              </a:lnSpc>
            </a:pPr>
            <a:r>
              <a:rPr sz="2800" b="1" spc="260" dirty="0">
                <a:latin typeface="Calibri"/>
                <a:cs typeface="Calibri"/>
              </a:rPr>
              <a:t>Training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415" dirty="0">
                <a:latin typeface="Calibri"/>
                <a:cs typeface="Calibri"/>
              </a:rPr>
              <a:t>&amp;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305" dirty="0">
                <a:latin typeface="Calibri"/>
                <a:cs typeface="Calibri"/>
              </a:rPr>
              <a:t>Awareness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330" dirty="0">
                <a:latin typeface="Calibri"/>
                <a:cs typeface="Calibri"/>
              </a:rPr>
              <a:t>Programs </a:t>
            </a:r>
            <a:r>
              <a:rPr sz="2800" b="1" spc="240" dirty="0">
                <a:latin typeface="Calibri"/>
                <a:cs typeface="Calibri"/>
              </a:rPr>
              <a:t>Employee</a:t>
            </a:r>
            <a:r>
              <a:rPr sz="2800" b="1" spc="-150" dirty="0">
                <a:latin typeface="Calibri"/>
                <a:cs typeface="Calibri"/>
              </a:rPr>
              <a:t> </a:t>
            </a:r>
            <a:r>
              <a:rPr sz="2800" b="1" spc="195" dirty="0">
                <a:latin typeface="Calibri"/>
                <a:cs typeface="Calibri"/>
              </a:rPr>
              <a:t>Participation</a:t>
            </a:r>
            <a:r>
              <a:rPr sz="2800" b="1" spc="-145" dirty="0">
                <a:latin typeface="Calibri"/>
                <a:cs typeface="Calibri"/>
              </a:rPr>
              <a:t> </a:t>
            </a:r>
            <a:r>
              <a:rPr sz="2800" b="1" spc="415" dirty="0">
                <a:latin typeface="Calibri"/>
                <a:cs typeface="Calibri"/>
              </a:rPr>
              <a:t>&amp;</a:t>
            </a:r>
            <a:r>
              <a:rPr sz="2800" b="1" spc="-145" dirty="0">
                <a:latin typeface="Calibri"/>
                <a:cs typeface="Calibri"/>
              </a:rPr>
              <a:t> </a:t>
            </a:r>
            <a:r>
              <a:rPr sz="2800" b="1" spc="320" dirty="0">
                <a:latin typeface="Calibri"/>
                <a:cs typeface="Calibri"/>
              </a:rPr>
              <a:t>Advoca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90"/>
              </a:spcBef>
            </a:pPr>
            <a:endParaRPr sz="2800" dirty="0">
              <a:latin typeface="Calibri"/>
              <a:cs typeface="Calibri"/>
            </a:endParaRPr>
          </a:p>
          <a:p>
            <a:pPr marL="662305" marR="1421765" indent="-650240">
              <a:lnSpc>
                <a:spcPct val="116700"/>
              </a:lnSpc>
            </a:pPr>
            <a:r>
              <a:rPr sz="2800" b="1" spc="195" dirty="0">
                <a:latin typeface="Calibri"/>
                <a:cs typeface="Calibri"/>
              </a:rPr>
              <a:t>Measurement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380" dirty="0">
                <a:latin typeface="Calibri"/>
                <a:cs typeface="Calibri"/>
              </a:rPr>
              <a:t>&amp;</a:t>
            </a:r>
            <a:r>
              <a:rPr sz="2800" b="1" spc="-135" dirty="0">
                <a:latin typeface="Calibri"/>
                <a:cs typeface="Calibri"/>
              </a:rPr>
              <a:t> </a:t>
            </a:r>
            <a:r>
              <a:rPr sz="2800" b="1" spc="155" dirty="0">
                <a:latin typeface="Calibri"/>
                <a:cs typeface="Calibri"/>
              </a:rPr>
              <a:t>Accountability </a:t>
            </a:r>
            <a:r>
              <a:rPr sz="2800" b="1" spc="265" dirty="0">
                <a:latin typeface="Calibri"/>
                <a:cs typeface="Calibri"/>
              </a:rPr>
              <a:t>Gender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185" dirty="0">
                <a:latin typeface="Calibri"/>
                <a:cs typeface="Calibri"/>
              </a:rPr>
              <a:t>Equality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105" dirty="0">
                <a:latin typeface="Calibri"/>
                <a:cs typeface="Calibri"/>
              </a:rPr>
              <a:t>Metrics </a:t>
            </a:r>
            <a:r>
              <a:rPr sz="2800" b="1" spc="225" dirty="0">
                <a:latin typeface="Calibri"/>
                <a:cs typeface="Calibri"/>
              </a:rPr>
              <a:t>Reporting</a:t>
            </a:r>
            <a:r>
              <a:rPr sz="2800" b="1" spc="-130" dirty="0">
                <a:latin typeface="Calibri"/>
                <a:cs typeface="Calibri"/>
              </a:rPr>
              <a:t> </a:t>
            </a:r>
            <a:r>
              <a:rPr sz="2800" b="1" spc="175" dirty="0">
                <a:latin typeface="Calibri"/>
                <a:cs typeface="Calibri"/>
              </a:rPr>
              <a:t>Mechanisms </a:t>
            </a:r>
            <a:r>
              <a:rPr sz="2800" b="1" spc="229" dirty="0">
                <a:latin typeface="Calibri"/>
                <a:cs typeface="Calibri"/>
              </a:rPr>
              <a:t>Leadership</a:t>
            </a:r>
            <a:r>
              <a:rPr sz="2800" b="1" spc="-155" dirty="0">
                <a:latin typeface="Calibri"/>
                <a:cs typeface="Calibri"/>
              </a:rPr>
              <a:t> </a:t>
            </a:r>
            <a:r>
              <a:rPr sz="2800" b="1" spc="155" dirty="0">
                <a:latin typeface="Calibri"/>
                <a:cs typeface="Calibri"/>
              </a:rPr>
              <a:t>Accountability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DA8636-BF06-81E3-7FF5-ED498842760C}"/>
              </a:ext>
            </a:extLst>
          </p:cNvPr>
          <p:cNvSpPr txBox="1"/>
          <p:nvPr/>
        </p:nvSpPr>
        <p:spPr>
          <a:xfrm>
            <a:off x="3152717" y="1232385"/>
            <a:ext cx="92914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600" dirty="0"/>
              <a:t>A CONCEPTUAL MODEL FOR GENDER EQUALITY IN THE WORKPLACE</a:t>
            </a:r>
            <a:endParaRPr lang="en-IN" sz="5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ECF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23" y="1028692"/>
            <a:ext cx="16815435" cy="8637905"/>
            <a:chOff x="1028723" y="1028692"/>
            <a:chExt cx="16815435" cy="8637905"/>
          </a:xfrm>
        </p:grpSpPr>
        <p:sp>
          <p:nvSpPr>
            <p:cNvPr id="4" name="object 4"/>
            <p:cNvSpPr/>
            <p:nvPr/>
          </p:nvSpPr>
          <p:spPr>
            <a:xfrm>
              <a:off x="1028723" y="1028692"/>
              <a:ext cx="16230600" cy="8228330"/>
            </a:xfrm>
            <a:custGeom>
              <a:avLst/>
              <a:gdLst/>
              <a:ahLst/>
              <a:cxnLst/>
              <a:rect l="l" t="t" r="r" b="b"/>
              <a:pathLst>
                <a:path w="16230600" h="8228330">
                  <a:moveTo>
                    <a:pt x="16230552" y="8227821"/>
                  </a:moveTo>
                  <a:lnTo>
                    <a:pt x="0" y="8227821"/>
                  </a:lnTo>
                  <a:lnTo>
                    <a:pt x="0" y="0"/>
                  </a:lnTo>
                  <a:lnTo>
                    <a:pt x="16230552" y="0"/>
                  </a:lnTo>
                  <a:lnTo>
                    <a:pt x="16230552" y="8227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40419" y="1666949"/>
              <a:ext cx="7942580" cy="6616700"/>
            </a:xfrm>
            <a:custGeom>
              <a:avLst/>
              <a:gdLst/>
              <a:ahLst/>
              <a:cxnLst/>
              <a:rect l="l" t="t" r="r" b="b"/>
              <a:pathLst>
                <a:path w="7942580" h="6616700">
                  <a:moveTo>
                    <a:pt x="5967686" y="3048000"/>
                  </a:moveTo>
                  <a:lnTo>
                    <a:pt x="1974768" y="3048000"/>
                  </a:lnTo>
                  <a:lnTo>
                    <a:pt x="1960197" y="3098800"/>
                  </a:lnTo>
                  <a:lnTo>
                    <a:pt x="1947193" y="3149600"/>
                  </a:lnTo>
                  <a:lnTo>
                    <a:pt x="1936312" y="3187700"/>
                  </a:lnTo>
                  <a:lnTo>
                    <a:pt x="1928112" y="3238500"/>
                  </a:lnTo>
                  <a:lnTo>
                    <a:pt x="1923149" y="3289300"/>
                  </a:lnTo>
                  <a:lnTo>
                    <a:pt x="1921979" y="3340100"/>
                  </a:lnTo>
                  <a:lnTo>
                    <a:pt x="1925160" y="3378200"/>
                  </a:lnTo>
                  <a:lnTo>
                    <a:pt x="1933249" y="3429000"/>
                  </a:lnTo>
                  <a:lnTo>
                    <a:pt x="1897685" y="3441700"/>
                  </a:lnTo>
                  <a:lnTo>
                    <a:pt x="1862665" y="3467100"/>
                  </a:lnTo>
                  <a:lnTo>
                    <a:pt x="1828598" y="3479800"/>
                  </a:lnTo>
                  <a:lnTo>
                    <a:pt x="1795891" y="3505200"/>
                  </a:lnTo>
                  <a:lnTo>
                    <a:pt x="1764952" y="3530600"/>
                  </a:lnTo>
                  <a:lnTo>
                    <a:pt x="1736188" y="3568700"/>
                  </a:lnTo>
                  <a:lnTo>
                    <a:pt x="1710006" y="3606800"/>
                  </a:lnTo>
                  <a:lnTo>
                    <a:pt x="1686814" y="3657600"/>
                  </a:lnTo>
                  <a:lnTo>
                    <a:pt x="1667019" y="3708400"/>
                  </a:lnTo>
                  <a:lnTo>
                    <a:pt x="1651029" y="3771900"/>
                  </a:lnTo>
                  <a:lnTo>
                    <a:pt x="1611779" y="3771900"/>
                  </a:lnTo>
                  <a:lnTo>
                    <a:pt x="1586246" y="3822700"/>
                  </a:lnTo>
                  <a:lnTo>
                    <a:pt x="1577824" y="3860800"/>
                  </a:lnTo>
                  <a:lnTo>
                    <a:pt x="1571874" y="3898900"/>
                  </a:lnTo>
                  <a:lnTo>
                    <a:pt x="1568076" y="3949700"/>
                  </a:lnTo>
                  <a:lnTo>
                    <a:pt x="1566110" y="4013200"/>
                  </a:lnTo>
                  <a:lnTo>
                    <a:pt x="1565658" y="4076700"/>
                  </a:lnTo>
                  <a:lnTo>
                    <a:pt x="1566399" y="4140200"/>
                  </a:lnTo>
                  <a:lnTo>
                    <a:pt x="1568015" y="4203700"/>
                  </a:lnTo>
                  <a:lnTo>
                    <a:pt x="1592954" y="4216400"/>
                  </a:lnTo>
                  <a:lnTo>
                    <a:pt x="1614184" y="4241800"/>
                  </a:lnTo>
                  <a:lnTo>
                    <a:pt x="1644828" y="4292600"/>
                  </a:lnTo>
                  <a:lnTo>
                    <a:pt x="1653898" y="4330700"/>
                  </a:lnTo>
                  <a:lnTo>
                    <a:pt x="1658571" y="4368800"/>
                  </a:lnTo>
                  <a:lnTo>
                    <a:pt x="1658673" y="4419600"/>
                  </a:lnTo>
                  <a:lnTo>
                    <a:pt x="1654035" y="4470400"/>
                  </a:lnTo>
                  <a:lnTo>
                    <a:pt x="1644482" y="4533900"/>
                  </a:lnTo>
                  <a:lnTo>
                    <a:pt x="1629843" y="4597400"/>
                  </a:lnTo>
                  <a:lnTo>
                    <a:pt x="1609947" y="4673600"/>
                  </a:lnTo>
                  <a:lnTo>
                    <a:pt x="1584620" y="4749800"/>
                  </a:lnTo>
                  <a:lnTo>
                    <a:pt x="1626442" y="4775200"/>
                  </a:lnTo>
                  <a:lnTo>
                    <a:pt x="1661987" y="4800600"/>
                  </a:lnTo>
                  <a:lnTo>
                    <a:pt x="1691506" y="4826000"/>
                  </a:lnTo>
                  <a:lnTo>
                    <a:pt x="1715251" y="4864100"/>
                  </a:lnTo>
                  <a:lnTo>
                    <a:pt x="1733477" y="4902200"/>
                  </a:lnTo>
                  <a:lnTo>
                    <a:pt x="1746434" y="4953000"/>
                  </a:lnTo>
                  <a:lnTo>
                    <a:pt x="1754377" y="5003800"/>
                  </a:lnTo>
                  <a:lnTo>
                    <a:pt x="1757556" y="5054600"/>
                  </a:lnTo>
                  <a:lnTo>
                    <a:pt x="1756226" y="5105400"/>
                  </a:lnTo>
                  <a:lnTo>
                    <a:pt x="1750638" y="5168900"/>
                  </a:lnTo>
                  <a:lnTo>
                    <a:pt x="1796162" y="5181600"/>
                  </a:lnTo>
                  <a:lnTo>
                    <a:pt x="1840428" y="5181600"/>
                  </a:lnTo>
                  <a:lnTo>
                    <a:pt x="1883216" y="5194300"/>
                  </a:lnTo>
                  <a:lnTo>
                    <a:pt x="1924308" y="5219700"/>
                  </a:lnTo>
                  <a:lnTo>
                    <a:pt x="1963485" y="5232400"/>
                  </a:lnTo>
                  <a:lnTo>
                    <a:pt x="2000528" y="5257800"/>
                  </a:lnTo>
                  <a:lnTo>
                    <a:pt x="2035217" y="5283200"/>
                  </a:lnTo>
                  <a:lnTo>
                    <a:pt x="2067334" y="5321300"/>
                  </a:lnTo>
                  <a:lnTo>
                    <a:pt x="2096659" y="5359400"/>
                  </a:lnTo>
                  <a:lnTo>
                    <a:pt x="2122974" y="5397500"/>
                  </a:lnTo>
                  <a:lnTo>
                    <a:pt x="2146061" y="5448300"/>
                  </a:lnTo>
                  <a:lnTo>
                    <a:pt x="2165698" y="5499100"/>
                  </a:lnTo>
                  <a:lnTo>
                    <a:pt x="2203793" y="5511800"/>
                  </a:lnTo>
                  <a:lnTo>
                    <a:pt x="2232462" y="5537200"/>
                  </a:lnTo>
                  <a:lnTo>
                    <a:pt x="2248497" y="5588000"/>
                  </a:lnTo>
                  <a:lnTo>
                    <a:pt x="2248658" y="5651500"/>
                  </a:lnTo>
                  <a:lnTo>
                    <a:pt x="2248691" y="5664200"/>
                  </a:lnTo>
                  <a:lnTo>
                    <a:pt x="2249744" y="5702300"/>
                  </a:lnTo>
                  <a:lnTo>
                    <a:pt x="2244281" y="5740400"/>
                  </a:lnTo>
                  <a:lnTo>
                    <a:pt x="2233151" y="5791200"/>
                  </a:lnTo>
                  <a:lnTo>
                    <a:pt x="2217203" y="5829300"/>
                  </a:lnTo>
                  <a:lnTo>
                    <a:pt x="2197288" y="5854700"/>
                  </a:lnTo>
                  <a:lnTo>
                    <a:pt x="2174256" y="5892800"/>
                  </a:lnTo>
                  <a:lnTo>
                    <a:pt x="2148955" y="5930900"/>
                  </a:lnTo>
                  <a:lnTo>
                    <a:pt x="2122237" y="5956300"/>
                  </a:lnTo>
                  <a:lnTo>
                    <a:pt x="2094950" y="5994400"/>
                  </a:lnTo>
                  <a:lnTo>
                    <a:pt x="2067944" y="6032500"/>
                  </a:lnTo>
                  <a:lnTo>
                    <a:pt x="2042069" y="6070600"/>
                  </a:lnTo>
                  <a:lnTo>
                    <a:pt x="2018176" y="6096000"/>
                  </a:lnTo>
                  <a:lnTo>
                    <a:pt x="1997113" y="6134100"/>
                  </a:lnTo>
                  <a:lnTo>
                    <a:pt x="1979730" y="6172200"/>
                  </a:lnTo>
                  <a:lnTo>
                    <a:pt x="1966878" y="6223000"/>
                  </a:lnTo>
                  <a:lnTo>
                    <a:pt x="1959405" y="6261100"/>
                  </a:lnTo>
                  <a:lnTo>
                    <a:pt x="1958177" y="6311300"/>
                  </a:lnTo>
                  <a:lnTo>
                    <a:pt x="1942053" y="6388100"/>
                  </a:lnTo>
                  <a:lnTo>
                    <a:pt x="1938838" y="6451600"/>
                  </a:lnTo>
                  <a:lnTo>
                    <a:pt x="1946374" y="6489700"/>
                  </a:lnTo>
                  <a:lnTo>
                    <a:pt x="1962633" y="6527800"/>
                  </a:lnTo>
                  <a:lnTo>
                    <a:pt x="1985583" y="6565900"/>
                  </a:lnTo>
                  <a:lnTo>
                    <a:pt x="2074276" y="6616700"/>
                  </a:lnTo>
                  <a:lnTo>
                    <a:pt x="2113870" y="6604000"/>
                  </a:lnTo>
                  <a:lnTo>
                    <a:pt x="2149422" y="6578600"/>
                  </a:lnTo>
                  <a:lnTo>
                    <a:pt x="2180695" y="6553200"/>
                  </a:lnTo>
                  <a:lnTo>
                    <a:pt x="2207451" y="6515100"/>
                  </a:lnTo>
                  <a:lnTo>
                    <a:pt x="2229453" y="6477000"/>
                  </a:lnTo>
                  <a:lnTo>
                    <a:pt x="2246465" y="6438900"/>
                  </a:lnTo>
                  <a:lnTo>
                    <a:pt x="2258249" y="6388100"/>
                  </a:lnTo>
                  <a:lnTo>
                    <a:pt x="2264568" y="6324600"/>
                  </a:lnTo>
                  <a:lnTo>
                    <a:pt x="2265184" y="6261100"/>
                  </a:lnTo>
                  <a:lnTo>
                    <a:pt x="2263581" y="6210300"/>
                  </a:lnTo>
                  <a:lnTo>
                    <a:pt x="2262462" y="6172200"/>
                  </a:lnTo>
                  <a:lnTo>
                    <a:pt x="2262095" y="6134100"/>
                  </a:lnTo>
                  <a:lnTo>
                    <a:pt x="2261973" y="6121400"/>
                  </a:lnTo>
                  <a:lnTo>
                    <a:pt x="2262166" y="6096000"/>
                  </a:lnTo>
                  <a:lnTo>
                    <a:pt x="2263476" y="6032500"/>
                  </a:lnTo>
                  <a:lnTo>
                    <a:pt x="2265761" y="5981700"/>
                  </a:lnTo>
                  <a:lnTo>
                    <a:pt x="2269265" y="5930900"/>
                  </a:lnTo>
                  <a:lnTo>
                    <a:pt x="2274135" y="5880100"/>
                  </a:lnTo>
                  <a:lnTo>
                    <a:pt x="2280517" y="5829300"/>
                  </a:lnTo>
                  <a:lnTo>
                    <a:pt x="2288558" y="5765800"/>
                  </a:lnTo>
                  <a:lnTo>
                    <a:pt x="2298406" y="5715000"/>
                  </a:lnTo>
                  <a:lnTo>
                    <a:pt x="2324111" y="5651500"/>
                  </a:lnTo>
                  <a:lnTo>
                    <a:pt x="2351842" y="5600700"/>
                  </a:lnTo>
                  <a:lnTo>
                    <a:pt x="2381499" y="5562600"/>
                  </a:lnTo>
                  <a:lnTo>
                    <a:pt x="2412980" y="5537200"/>
                  </a:lnTo>
                  <a:lnTo>
                    <a:pt x="2446186" y="5524500"/>
                  </a:lnTo>
                  <a:lnTo>
                    <a:pt x="2631134" y="5524500"/>
                  </a:lnTo>
                  <a:lnTo>
                    <a:pt x="2695464" y="5486400"/>
                  </a:lnTo>
                  <a:lnTo>
                    <a:pt x="2738346" y="5435600"/>
                  </a:lnTo>
                  <a:lnTo>
                    <a:pt x="2771711" y="5410200"/>
                  </a:lnTo>
                  <a:lnTo>
                    <a:pt x="2805845" y="5384800"/>
                  </a:lnTo>
                  <a:lnTo>
                    <a:pt x="2878899" y="5359400"/>
                  </a:lnTo>
                  <a:lnTo>
                    <a:pt x="3136637" y="5359400"/>
                  </a:lnTo>
                  <a:lnTo>
                    <a:pt x="3164774" y="5346700"/>
                  </a:lnTo>
                  <a:lnTo>
                    <a:pt x="3193982" y="5308600"/>
                  </a:lnTo>
                  <a:lnTo>
                    <a:pt x="3224348" y="5270500"/>
                  </a:lnTo>
                  <a:lnTo>
                    <a:pt x="3255956" y="5232400"/>
                  </a:lnTo>
                  <a:lnTo>
                    <a:pt x="3288892" y="5181600"/>
                  </a:lnTo>
                  <a:lnTo>
                    <a:pt x="3323243" y="5130800"/>
                  </a:lnTo>
                  <a:lnTo>
                    <a:pt x="3359094" y="5067300"/>
                  </a:lnTo>
                  <a:lnTo>
                    <a:pt x="3396530" y="4991100"/>
                  </a:lnTo>
                  <a:lnTo>
                    <a:pt x="3435638" y="4902200"/>
                  </a:lnTo>
                  <a:lnTo>
                    <a:pt x="3449161" y="4851400"/>
                  </a:lnTo>
                  <a:lnTo>
                    <a:pt x="3461898" y="4800600"/>
                  </a:lnTo>
                  <a:lnTo>
                    <a:pt x="3473906" y="4749800"/>
                  </a:lnTo>
                  <a:lnTo>
                    <a:pt x="3485244" y="4699000"/>
                  </a:lnTo>
                  <a:lnTo>
                    <a:pt x="3495968" y="4648200"/>
                  </a:lnTo>
                  <a:lnTo>
                    <a:pt x="3506135" y="4597400"/>
                  </a:lnTo>
                  <a:lnTo>
                    <a:pt x="3515805" y="4546600"/>
                  </a:lnTo>
                  <a:lnTo>
                    <a:pt x="3525033" y="4495800"/>
                  </a:lnTo>
                  <a:lnTo>
                    <a:pt x="3533877" y="4445000"/>
                  </a:lnTo>
                  <a:lnTo>
                    <a:pt x="3542395" y="4394200"/>
                  </a:lnTo>
                  <a:lnTo>
                    <a:pt x="3550645" y="4343400"/>
                  </a:lnTo>
                  <a:lnTo>
                    <a:pt x="3558684" y="4292600"/>
                  </a:lnTo>
                  <a:lnTo>
                    <a:pt x="3566568" y="4241800"/>
                  </a:lnTo>
                  <a:lnTo>
                    <a:pt x="3589875" y="4089400"/>
                  </a:lnTo>
                  <a:lnTo>
                    <a:pt x="3597720" y="4038600"/>
                  </a:lnTo>
                  <a:lnTo>
                    <a:pt x="3605699" y="3987800"/>
                  </a:lnTo>
                  <a:lnTo>
                    <a:pt x="3613868" y="3937000"/>
                  </a:lnTo>
                  <a:lnTo>
                    <a:pt x="3622287" y="3886200"/>
                  </a:lnTo>
                  <a:lnTo>
                    <a:pt x="3631011" y="3835400"/>
                  </a:lnTo>
                  <a:lnTo>
                    <a:pt x="3640099" y="3784600"/>
                  </a:lnTo>
                  <a:lnTo>
                    <a:pt x="3649609" y="3746500"/>
                  </a:lnTo>
                  <a:lnTo>
                    <a:pt x="3659596" y="3695700"/>
                  </a:lnTo>
                  <a:lnTo>
                    <a:pt x="3670120" y="3644900"/>
                  </a:lnTo>
                  <a:lnTo>
                    <a:pt x="3681238" y="3594100"/>
                  </a:lnTo>
                  <a:lnTo>
                    <a:pt x="3693006" y="3543300"/>
                  </a:lnTo>
                  <a:lnTo>
                    <a:pt x="3705483" y="3505200"/>
                  </a:lnTo>
                  <a:lnTo>
                    <a:pt x="3718726" y="3454400"/>
                  </a:lnTo>
                  <a:lnTo>
                    <a:pt x="3732793" y="3403600"/>
                  </a:lnTo>
                  <a:lnTo>
                    <a:pt x="3747740" y="3365500"/>
                  </a:lnTo>
                  <a:lnTo>
                    <a:pt x="3763626" y="3314700"/>
                  </a:lnTo>
                  <a:lnTo>
                    <a:pt x="3780508" y="3263900"/>
                  </a:lnTo>
                  <a:lnTo>
                    <a:pt x="3798443" y="3225800"/>
                  </a:lnTo>
                  <a:lnTo>
                    <a:pt x="3817489" y="3175000"/>
                  </a:lnTo>
                  <a:lnTo>
                    <a:pt x="6002514" y="3175000"/>
                  </a:lnTo>
                  <a:lnTo>
                    <a:pt x="5995260" y="3149600"/>
                  </a:lnTo>
                  <a:lnTo>
                    <a:pt x="5982256" y="3098800"/>
                  </a:lnTo>
                  <a:lnTo>
                    <a:pt x="5967686" y="3048000"/>
                  </a:lnTo>
                  <a:close/>
                </a:path>
                <a:path w="7942580" h="6616700">
                  <a:moveTo>
                    <a:pt x="5724325" y="5524500"/>
                  </a:moveTo>
                  <a:lnTo>
                    <a:pt x="5496156" y="5524500"/>
                  </a:lnTo>
                  <a:lnTo>
                    <a:pt x="5529363" y="5537200"/>
                  </a:lnTo>
                  <a:lnTo>
                    <a:pt x="5560844" y="5562600"/>
                  </a:lnTo>
                  <a:lnTo>
                    <a:pt x="5590500" y="5600700"/>
                  </a:lnTo>
                  <a:lnTo>
                    <a:pt x="5618231" y="5651500"/>
                  </a:lnTo>
                  <a:lnTo>
                    <a:pt x="5643937" y="5715000"/>
                  </a:lnTo>
                  <a:lnTo>
                    <a:pt x="5653784" y="5765800"/>
                  </a:lnTo>
                  <a:lnTo>
                    <a:pt x="5661826" y="5829300"/>
                  </a:lnTo>
                  <a:lnTo>
                    <a:pt x="5668207" y="5880100"/>
                  </a:lnTo>
                  <a:lnTo>
                    <a:pt x="5673077" y="5930900"/>
                  </a:lnTo>
                  <a:lnTo>
                    <a:pt x="5676581" y="5981700"/>
                  </a:lnTo>
                  <a:lnTo>
                    <a:pt x="5678866" y="6032500"/>
                  </a:lnTo>
                  <a:lnTo>
                    <a:pt x="5680080" y="6083300"/>
                  </a:lnTo>
                  <a:lnTo>
                    <a:pt x="5680247" y="6134100"/>
                  </a:lnTo>
                  <a:lnTo>
                    <a:pt x="5679881" y="6172200"/>
                  </a:lnTo>
                  <a:lnTo>
                    <a:pt x="5678761" y="6210300"/>
                  </a:lnTo>
                  <a:lnTo>
                    <a:pt x="5677158" y="6261100"/>
                  </a:lnTo>
                  <a:lnTo>
                    <a:pt x="5677645" y="6311300"/>
                  </a:lnTo>
                  <a:lnTo>
                    <a:pt x="5684093" y="6388100"/>
                  </a:lnTo>
                  <a:lnTo>
                    <a:pt x="5695877" y="6438900"/>
                  </a:lnTo>
                  <a:lnTo>
                    <a:pt x="5712889" y="6477000"/>
                  </a:lnTo>
                  <a:lnTo>
                    <a:pt x="5734891" y="6515100"/>
                  </a:lnTo>
                  <a:lnTo>
                    <a:pt x="5761647" y="6553200"/>
                  </a:lnTo>
                  <a:lnTo>
                    <a:pt x="5792920" y="6578600"/>
                  </a:lnTo>
                  <a:lnTo>
                    <a:pt x="5828472" y="6604000"/>
                  </a:lnTo>
                  <a:lnTo>
                    <a:pt x="5868066" y="6616700"/>
                  </a:lnTo>
                  <a:lnTo>
                    <a:pt x="5929149" y="6591300"/>
                  </a:lnTo>
                  <a:lnTo>
                    <a:pt x="5956759" y="6565900"/>
                  </a:lnTo>
                  <a:lnTo>
                    <a:pt x="5979709" y="6527800"/>
                  </a:lnTo>
                  <a:lnTo>
                    <a:pt x="5995968" y="6489700"/>
                  </a:lnTo>
                  <a:lnTo>
                    <a:pt x="6003505" y="6451600"/>
                  </a:lnTo>
                  <a:lnTo>
                    <a:pt x="6000289" y="6388100"/>
                  </a:lnTo>
                  <a:lnTo>
                    <a:pt x="5984292" y="6311902"/>
                  </a:lnTo>
                  <a:lnTo>
                    <a:pt x="5983048" y="6261100"/>
                  </a:lnTo>
                  <a:lnTo>
                    <a:pt x="5975576" y="6223000"/>
                  </a:lnTo>
                  <a:lnTo>
                    <a:pt x="5962723" y="6172200"/>
                  </a:lnTo>
                  <a:lnTo>
                    <a:pt x="5945341" y="6134100"/>
                  </a:lnTo>
                  <a:lnTo>
                    <a:pt x="5924278" y="6096000"/>
                  </a:lnTo>
                  <a:lnTo>
                    <a:pt x="5900384" y="6070600"/>
                  </a:lnTo>
                  <a:lnTo>
                    <a:pt x="5874510" y="6032500"/>
                  </a:lnTo>
                  <a:lnTo>
                    <a:pt x="5847504" y="5994400"/>
                  </a:lnTo>
                  <a:lnTo>
                    <a:pt x="5820217" y="5956300"/>
                  </a:lnTo>
                  <a:lnTo>
                    <a:pt x="5793498" y="5930900"/>
                  </a:lnTo>
                  <a:lnTo>
                    <a:pt x="5768198" y="5892800"/>
                  </a:lnTo>
                  <a:lnTo>
                    <a:pt x="5745165" y="5854700"/>
                  </a:lnTo>
                  <a:lnTo>
                    <a:pt x="5725250" y="5829300"/>
                  </a:lnTo>
                  <a:lnTo>
                    <a:pt x="5709303" y="5791200"/>
                  </a:lnTo>
                  <a:lnTo>
                    <a:pt x="5698172" y="5740400"/>
                  </a:lnTo>
                  <a:lnTo>
                    <a:pt x="5692709" y="5702300"/>
                  </a:lnTo>
                  <a:lnTo>
                    <a:pt x="5693762" y="5664200"/>
                  </a:lnTo>
                  <a:lnTo>
                    <a:pt x="5693924" y="5600700"/>
                  </a:lnTo>
                  <a:lnTo>
                    <a:pt x="5693956" y="5588000"/>
                  </a:lnTo>
                  <a:lnTo>
                    <a:pt x="5709991" y="5537200"/>
                  </a:lnTo>
                  <a:lnTo>
                    <a:pt x="5724325" y="5524500"/>
                  </a:lnTo>
                  <a:close/>
                </a:path>
                <a:path w="7942580" h="6616700">
                  <a:moveTo>
                    <a:pt x="2631134" y="5524500"/>
                  </a:moveTo>
                  <a:lnTo>
                    <a:pt x="2481017" y="5524500"/>
                  </a:lnTo>
                  <a:lnTo>
                    <a:pt x="2523909" y="5537200"/>
                  </a:lnTo>
                  <a:lnTo>
                    <a:pt x="2609690" y="5537200"/>
                  </a:lnTo>
                  <a:lnTo>
                    <a:pt x="2631134" y="5524500"/>
                  </a:lnTo>
                  <a:close/>
                </a:path>
                <a:path w="7942580" h="6616700">
                  <a:moveTo>
                    <a:pt x="5845794" y="5359400"/>
                  </a:moveTo>
                  <a:lnTo>
                    <a:pt x="5063444" y="5359400"/>
                  </a:lnTo>
                  <a:lnTo>
                    <a:pt x="5100976" y="5372100"/>
                  </a:lnTo>
                  <a:lnTo>
                    <a:pt x="5136498" y="5384800"/>
                  </a:lnTo>
                  <a:lnTo>
                    <a:pt x="5170631" y="5410200"/>
                  </a:lnTo>
                  <a:lnTo>
                    <a:pt x="5203996" y="5435600"/>
                  </a:lnTo>
                  <a:lnTo>
                    <a:pt x="5246879" y="5486400"/>
                  </a:lnTo>
                  <a:lnTo>
                    <a:pt x="5332653" y="5537200"/>
                  </a:lnTo>
                  <a:lnTo>
                    <a:pt x="5418434" y="5537200"/>
                  </a:lnTo>
                  <a:lnTo>
                    <a:pt x="5461325" y="5524500"/>
                  </a:lnTo>
                  <a:lnTo>
                    <a:pt x="5724325" y="5524500"/>
                  </a:lnTo>
                  <a:lnTo>
                    <a:pt x="5738659" y="5511800"/>
                  </a:lnTo>
                  <a:lnTo>
                    <a:pt x="5776754" y="5499100"/>
                  </a:lnTo>
                  <a:lnTo>
                    <a:pt x="5796392" y="5448300"/>
                  </a:lnTo>
                  <a:lnTo>
                    <a:pt x="5819478" y="5397500"/>
                  </a:lnTo>
                  <a:lnTo>
                    <a:pt x="5845794" y="5359400"/>
                  </a:lnTo>
                  <a:close/>
                </a:path>
                <a:path w="7942580" h="6616700">
                  <a:moveTo>
                    <a:pt x="3136637" y="5359400"/>
                  </a:moveTo>
                  <a:lnTo>
                    <a:pt x="2878899" y="5359400"/>
                  </a:lnTo>
                  <a:lnTo>
                    <a:pt x="2919062" y="5372100"/>
                  </a:lnTo>
                  <a:lnTo>
                    <a:pt x="2962476" y="5410200"/>
                  </a:lnTo>
                  <a:lnTo>
                    <a:pt x="3057798" y="5410200"/>
                  </a:lnTo>
                  <a:lnTo>
                    <a:pt x="3083235" y="5397500"/>
                  </a:lnTo>
                  <a:lnTo>
                    <a:pt x="3109486" y="5384800"/>
                  </a:lnTo>
                  <a:lnTo>
                    <a:pt x="3136637" y="5359400"/>
                  </a:lnTo>
                  <a:close/>
                </a:path>
                <a:path w="7942580" h="6616700">
                  <a:moveTo>
                    <a:pt x="6002514" y="3175000"/>
                  </a:moveTo>
                  <a:lnTo>
                    <a:pt x="4124854" y="3175000"/>
                  </a:lnTo>
                  <a:lnTo>
                    <a:pt x="4143900" y="3225800"/>
                  </a:lnTo>
                  <a:lnTo>
                    <a:pt x="4161835" y="3263900"/>
                  </a:lnTo>
                  <a:lnTo>
                    <a:pt x="4178717" y="3314700"/>
                  </a:lnTo>
                  <a:lnTo>
                    <a:pt x="4194603" y="3365500"/>
                  </a:lnTo>
                  <a:lnTo>
                    <a:pt x="4209550" y="3403600"/>
                  </a:lnTo>
                  <a:lnTo>
                    <a:pt x="4223617" y="3454400"/>
                  </a:lnTo>
                  <a:lnTo>
                    <a:pt x="4236860" y="3505200"/>
                  </a:lnTo>
                  <a:lnTo>
                    <a:pt x="4249337" y="3543300"/>
                  </a:lnTo>
                  <a:lnTo>
                    <a:pt x="4261105" y="3594100"/>
                  </a:lnTo>
                  <a:lnTo>
                    <a:pt x="4272222" y="3644900"/>
                  </a:lnTo>
                  <a:lnTo>
                    <a:pt x="4282746" y="3695700"/>
                  </a:lnTo>
                  <a:lnTo>
                    <a:pt x="4292734" y="3746500"/>
                  </a:lnTo>
                  <a:lnTo>
                    <a:pt x="4302243" y="3784600"/>
                  </a:lnTo>
                  <a:lnTo>
                    <a:pt x="4311332" y="3835400"/>
                  </a:lnTo>
                  <a:lnTo>
                    <a:pt x="4320056" y="3886200"/>
                  </a:lnTo>
                  <a:lnTo>
                    <a:pt x="4328474" y="3937000"/>
                  </a:lnTo>
                  <a:lnTo>
                    <a:pt x="4336644" y="3987800"/>
                  </a:lnTo>
                  <a:lnTo>
                    <a:pt x="4344623" y="4038600"/>
                  </a:lnTo>
                  <a:lnTo>
                    <a:pt x="4352467" y="4089400"/>
                  </a:lnTo>
                  <a:lnTo>
                    <a:pt x="4375774" y="4241800"/>
                  </a:lnTo>
                  <a:lnTo>
                    <a:pt x="4383659" y="4279900"/>
                  </a:lnTo>
                  <a:lnTo>
                    <a:pt x="4391698" y="4330700"/>
                  </a:lnTo>
                  <a:lnTo>
                    <a:pt x="4399947" y="4394200"/>
                  </a:lnTo>
                  <a:lnTo>
                    <a:pt x="4408466" y="4445000"/>
                  </a:lnTo>
                  <a:lnTo>
                    <a:pt x="4417310" y="4495800"/>
                  </a:lnTo>
                  <a:lnTo>
                    <a:pt x="4426538" y="4546600"/>
                  </a:lnTo>
                  <a:lnTo>
                    <a:pt x="4436207" y="4597400"/>
                  </a:lnTo>
                  <a:lnTo>
                    <a:pt x="4446375" y="4648200"/>
                  </a:lnTo>
                  <a:lnTo>
                    <a:pt x="4457099" y="4699000"/>
                  </a:lnTo>
                  <a:lnTo>
                    <a:pt x="4468436" y="4749800"/>
                  </a:lnTo>
                  <a:lnTo>
                    <a:pt x="4480445" y="4800600"/>
                  </a:lnTo>
                  <a:lnTo>
                    <a:pt x="4493182" y="4851400"/>
                  </a:lnTo>
                  <a:lnTo>
                    <a:pt x="4506704" y="4902200"/>
                  </a:lnTo>
                  <a:lnTo>
                    <a:pt x="4545812" y="4991100"/>
                  </a:lnTo>
                  <a:lnTo>
                    <a:pt x="4583249" y="5067300"/>
                  </a:lnTo>
                  <a:lnTo>
                    <a:pt x="4619100" y="5130800"/>
                  </a:lnTo>
                  <a:lnTo>
                    <a:pt x="4653451" y="5181600"/>
                  </a:lnTo>
                  <a:lnTo>
                    <a:pt x="4686387" y="5232400"/>
                  </a:lnTo>
                  <a:lnTo>
                    <a:pt x="4717995" y="5270500"/>
                  </a:lnTo>
                  <a:lnTo>
                    <a:pt x="4748360" y="5308600"/>
                  </a:lnTo>
                  <a:lnTo>
                    <a:pt x="4777569" y="5346700"/>
                  </a:lnTo>
                  <a:lnTo>
                    <a:pt x="4805705" y="5359400"/>
                  </a:lnTo>
                  <a:lnTo>
                    <a:pt x="4832857" y="5384800"/>
                  </a:lnTo>
                  <a:lnTo>
                    <a:pt x="4859108" y="5397500"/>
                  </a:lnTo>
                  <a:lnTo>
                    <a:pt x="4884545" y="5410200"/>
                  </a:lnTo>
                  <a:lnTo>
                    <a:pt x="4979866" y="5410200"/>
                  </a:lnTo>
                  <a:lnTo>
                    <a:pt x="5023281" y="5372100"/>
                  </a:lnTo>
                  <a:lnTo>
                    <a:pt x="5063444" y="5359400"/>
                  </a:lnTo>
                  <a:lnTo>
                    <a:pt x="5845794" y="5359400"/>
                  </a:lnTo>
                  <a:lnTo>
                    <a:pt x="5875119" y="5321300"/>
                  </a:lnTo>
                  <a:lnTo>
                    <a:pt x="5907236" y="5283200"/>
                  </a:lnTo>
                  <a:lnTo>
                    <a:pt x="5941925" y="5257800"/>
                  </a:lnTo>
                  <a:lnTo>
                    <a:pt x="5978968" y="5232400"/>
                  </a:lnTo>
                  <a:lnTo>
                    <a:pt x="6018145" y="5219700"/>
                  </a:lnTo>
                  <a:lnTo>
                    <a:pt x="6059237" y="5194300"/>
                  </a:lnTo>
                  <a:lnTo>
                    <a:pt x="6102025" y="5181600"/>
                  </a:lnTo>
                  <a:lnTo>
                    <a:pt x="6146291" y="5181600"/>
                  </a:lnTo>
                  <a:lnTo>
                    <a:pt x="6191815" y="5168900"/>
                  </a:lnTo>
                  <a:lnTo>
                    <a:pt x="6186227" y="5105400"/>
                  </a:lnTo>
                  <a:lnTo>
                    <a:pt x="6184896" y="5054600"/>
                  </a:lnTo>
                  <a:lnTo>
                    <a:pt x="6188076" y="5003800"/>
                  </a:lnTo>
                  <a:lnTo>
                    <a:pt x="6196018" y="4953000"/>
                  </a:lnTo>
                  <a:lnTo>
                    <a:pt x="6208976" y="4902200"/>
                  </a:lnTo>
                  <a:lnTo>
                    <a:pt x="6227201" y="4864100"/>
                  </a:lnTo>
                  <a:lnTo>
                    <a:pt x="6250947" y="4826000"/>
                  </a:lnTo>
                  <a:lnTo>
                    <a:pt x="6280466" y="4800600"/>
                  </a:lnTo>
                  <a:lnTo>
                    <a:pt x="6316011" y="4775200"/>
                  </a:lnTo>
                  <a:lnTo>
                    <a:pt x="6357833" y="4749800"/>
                  </a:lnTo>
                  <a:lnTo>
                    <a:pt x="6332506" y="4673600"/>
                  </a:lnTo>
                  <a:lnTo>
                    <a:pt x="6312610" y="4597400"/>
                  </a:lnTo>
                  <a:lnTo>
                    <a:pt x="6297971" y="4533900"/>
                  </a:lnTo>
                  <a:lnTo>
                    <a:pt x="6288418" y="4470400"/>
                  </a:lnTo>
                  <a:lnTo>
                    <a:pt x="6283780" y="4419600"/>
                  </a:lnTo>
                  <a:lnTo>
                    <a:pt x="6283882" y="4368800"/>
                  </a:lnTo>
                  <a:lnTo>
                    <a:pt x="6288555" y="4330700"/>
                  </a:lnTo>
                  <a:lnTo>
                    <a:pt x="6297625" y="4292600"/>
                  </a:lnTo>
                  <a:lnTo>
                    <a:pt x="6328269" y="4241800"/>
                  </a:lnTo>
                  <a:lnTo>
                    <a:pt x="6374438" y="4203700"/>
                  </a:lnTo>
                  <a:lnTo>
                    <a:pt x="6376054" y="4140200"/>
                  </a:lnTo>
                  <a:lnTo>
                    <a:pt x="6376796" y="4076700"/>
                  </a:lnTo>
                  <a:lnTo>
                    <a:pt x="6376343" y="4013200"/>
                  </a:lnTo>
                  <a:lnTo>
                    <a:pt x="6374377" y="3949700"/>
                  </a:lnTo>
                  <a:lnTo>
                    <a:pt x="6370579" y="3898900"/>
                  </a:lnTo>
                  <a:lnTo>
                    <a:pt x="6364629" y="3860800"/>
                  </a:lnTo>
                  <a:lnTo>
                    <a:pt x="6356207" y="3822700"/>
                  </a:lnTo>
                  <a:lnTo>
                    <a:pt x="6330674" y="3771900"/>
                  </a:lnTo>
                  <a:lnTo>
                    <a:pt x="6291424" y="3771900"/>
                  </a:lnTo>
                  <a:lnTo>
                    <a:pt x="6275434" y="3708400"/>
                  </a:lnTo>
                  <a:lnTo>
                    <a:pt x="6255640" y="3657600"/>
                  </a:lnTo>
                  <a:lnTo>
                    <a:pt x="6232448" y="3606800"/>
                  </a:lnTo>
                  <a:lnTo>
                    <a:pt x="6206266" y="3568700"/>
                  </a:lnTo>
                  <a:lnTo>
                    <a:pt x="6177501" y="3530600"/>
                  </a:lnTo>
                  <a:lnTo>
                    <a:pt x="6146562" y="3505200"/>
                  </a:lnTo>
                  <a:lnTo>
                    <a:pt x="6113855" y="3479800"/>
                  </a:lnTo>
                  <a:lnTo>
                    <a:pt x="6079788" y="3467100"/>
                  </a:lnTo>
                  <a:lnTo>
                    <a:pt x="6044769" y="3441700"/>
                  </a:lnTo>
                  <a:lnTo>
                    <a:pt x="6009204" y="3429000"/>
                  </a:lnTo>
                  <a:lnTo>
                    <a:pt x="6017293" y="3378200"/>
                  </a:lnTo>
                  <a:lnTo>
                    <a:pt x="6020474" y="3340100"/>
                  </a:lnTo>
                  <a:lnTo>
                    <a:pt x="6019305" y="3289300"/>
                  </a:lnTo>
                  <a:lnTo>
                    <a:pt x="6014342" y="3238500"/>
                  </a:lnTo>
                  <a:lnTo>
                    <a:pt x="6006141" y="3187700"/>
                  </a:lnTo>
                  <a:lnTo>
                    <a:pt x="6002514" y="3175000"/>
                  </a:lnTo>
                  <a:close/>
                </a:path>
                <a:path w="7942580" h="6616700">
                  <a:moveTo>
                    <a:pt x="4081564" y="3175000"/>
                  </a:moveTo>
                  <a:lnTo>
                    <a:pt x="3860779" y="3175000"/>
                  </a:lnTo>
                  <a:lnTo>
                    <a:pt x="3880769" y="3187700"/>
                  </a:lnTo>
                  <a:lnTo>
                    <a:pt x="3898687" y="3225800"/>
                  </a:lnTo>
                  <a:lnTo>
                    <a:pt x="3913808" y="3276600"/>
                  </a:lnTo>
                  <a:lnTo>
                    <a:pt x="3925405" y="3365500"/>
                  </a:lnTo>
                  <a:lnTo>
                    <a:pt x="3917692" y="3429000"/>
                  </a:lnTo>
                  <a:lnTo>
                    <a:pt x="3913312" y="3492500"/>
                  </a:lnTo>
                  <a:lnTo>
                    <a:pt x="3912157" y="3543300"/>
                  </a:lnTo>
                  <a:lnTo>
                    <a:pt x="3914120" y="3594100"/>
                  </a:lnTo>
                  <a:lnTo>
                    <a:pt x="3919093" y="3644900"/>
                  </a:lnTo>
                  <a:lnTo>
                    <a:pt x="3926970" y="3683000"/>
                  </a:lnTo>
                  <a:lnTo>
                    <a:pt x="3937642" y="3721100"/>
                  </a:lnTo>
                  <a:lnTo>
                    <a:pt x="3951003" y="3759200"/>
                  </a:lnTo>
                  <a:lnTo>
                    <a:pt x="3966946" y="3784600"/>
                  </a:lnTo>
                  <a:lnTo>
                    <a:pt x="3967133" y="3797300"/>
                  </a:lnTo>
                  <a:lnTo>
                    <a:pt x="3969848" y="3797300"/>
                  </a:lnTo>
                  <a:lnTo>
                    <a:pt x="3971171" y="3784600"/>
                  </a:lnTo>
                  <a:lnTo>
                    <a:pt x="3975386" y="3784600"/>
                  </a:lnTo>
                  <a:lnTo>
                    <a:pt x="4004690" y="3721100"/>
                  </a:lnTo>
                  <a:lnTo>
                    <a:pt x="4015362" y="3683000"/>
                  </a:lnTo>
                  <a:lnTo>
                    <a:pt x="4023240" y="3644900"/>
                  </a:lnTo>
                  <a:lnTo>
                    <a:pt x="4028214" y="3594100"/>
                  </a:lnTo>
                  <a:lnTo>
                    <a:pt x="4030178" y="3543300"/>
                  </a:lnTo>
                  <a:lnTo>
                    <a:pt x="4029025" y="3492500"/>
                  </a:lnTo>
                  <a:lnTo>
                    <a:pt x="4024647" y="3429000"/>
                  </a:lnTo>
                  <a:lnTo>
                    <a:pt x="4016937" y="3365500"/>
                  </a:lnTo>
                  <a:lnTo>
                    <a:pt x="4028535" y="3276600"/>
                  </a:lnTo>
                  <a:lnTo>
                    <a:pt x="4043655" y="3225800"/>
                  </a:lnTo>
                  <a:lnTo>
                    <a:pt x="4061574" y="3187700"/>
                  </a:lnTo>
                  <a:lnTo>
                    <a:pt x="4081564" y="3175000"/>
                  </a:lnTo>
                  <a:close/>
                </a:path>
                <a:path w="7942580" h="6616700">
                  <a:moveTo>
                    <a:pt x="3975386" y="3784600"/>
                  </a:moveTo>
                  <a:lnTo>
                    <a:pt x="3971171" y="3784600"/>
                  </a:lnTo>
                  <a:lnTo>
                    <a:pt x="3972484" y="3797300"/>
                  </a:lnTo>
                  <a:lnTo>
                    <a:pt x="3975210" y="3797300"/>
                  </a:lnTo>
                  <a:lnTo>
                    <a:pt x="3975386" y="3784600"/>
                  </a:lnTo>
                  <a:close/>
                </a:path>
                <a:path w="7942580" h="6616700">
                  <a:moveTo>
                    <a:pt x="6482513" y="2984500"/>
                  </a:moveTo>
                  <a:lnTo>
                    <a:pt x="1459940" y="2984500"/>
                  </a:lnTo>
                  <a:lnTo>
                    <a:pt x="1538842" y="3009900"/>
                  </a:lnTo>
                  <a:lnTo>
                    <a:pt x="1576768" y="3035300"/>
                  </a:lnTo>
                  <a:lnTo>
                    <a:pt x="1613653" y="3060700"/>
                  </a:lnTo>
                  <a:lnTo>
                    <a:pt x="1649479" y="3098800"/>
                  </a:lnTo>
                  <a:lnTo>
                    <a:pt x="1684228" y="3149600"/>
                  </a:lnTo>
                  <a:lnTo>
                    <a:pt x="1691006" y="3162300"/>
                  </a:lnTo>
                  <a:lnTo>
                    <a:pt x="1705863" y="3175000"/>
                  </a:lnTo>
                  <a:lnTo>
                    <a:pt x="1727626" y="3187700"/>
                  </a:lnTo>
                  <a:lnTo>
                    <a:pt x="1755121" y="3200400"/>
                  </a:lnTo>
                  <a:lnTo>
                    <a:pt x="1822616" y="3200400"/>
                  </a:lnTo>
                  <a:lnTo>
                    <a:pt x="1860269" y="3187700"/>
                  </a:lnTo>
                  <a:lnTo>
                    <a:pt x="1898961" y="3162300"/>
                  </a:lnTo>
                  <a:lnTo>
                    <a:pt x="1937518" y="3111500"/>
                  </a:lnTo>
                  <a:lnTo>
                    <a:pt x="1974768" y="3048000"/>
                  </a:lnTo>
                  <a:lnTo>
                    <a:pt x="6347243" y="3048000"/>
                  </a:lnTo>
                  <a:lnTo>
                    <a:pt x="6365686" y="3035300"/>
                  </a:lnTo>
                  <a:lnTo>
                    <a:pt x="6403612" y="3009900"/>
                  </a:lnTo>
                  <a:lnTo>
                    <a:pt x="6482513" y="2984500"/>
                  </a:lnTo>
                  <a:close/>
                </a:path>
                <a:path w="7942580" h="6616700">
                  <a:moveTo>
                    <a:pt x="6347243" y="3048000"/>
                  </a:moveTo>
                  <a:lnTo>
                    <a:pt x="5967686" y="3048000"/>
                  </a:lnTo>
                  <a:lnTo>
                    <a:pt x="6004935" y="3111500"/>
                  </a:lnTo>
                  <a:lnTo>
                    <a:pt x="6043493" y="3162300"/>
                  </a:lnTo>
                  <a:lnTo>
                    <a:pt x="6082185" y="3187700"/>
                  </a:lnTo>
                  <a:lnTo>
                    <a:pt x="6119837" y="3200400"/>
                  </a:lnTo>
                  <a:lnTo>
                    <a:pt x="6187332" y="3200400"/>
                  </a:lnTo>
                  <a:lnTo>
                    <a:pt x="6214828" y="3187700"/>
                  </a:lnTo>
                  <a:lnTo>
                    <a:pt x="6236591" y="3175000"/>
                  </a:lnTo>
                  <a:lnTo>
                    <a:pt x="6251448" y="3162300"/>
                  </a:lnTo>
                  <a:lnTo>
                    <a:pt x="6258225" y="3149600"/>
                  </a:lnTo>
                  <a:lnTo>
                    <a:pt x="6292974" y="3098800"/>
                  </a:lnTo>
                  <a:lnTo>
                    <a:pt x="6328800" y="3060700"/>
                  </a:lnTo>
                  <a:lnTo>
                    <a:pt x="6347243" y="3048000"/>
                  </a:lnTo>
                  <a:close/>
                </a:path>
                <a:path w="7942580" h="6616700">
                  <a:moveTo>
                    <a:pt x="6789745" y="2730500"/>
                  </a:moveTo>
                  <a:lnTo>
                    <a:pt x="1152708" y="2730500"/>
                  </a:lnTo>
                  <a:lnTo>
                    <a:pt x="1197619" y="2743200"/>
                  </a:lnTo>
                  <a:lnTo>
                    <a:pt x="1237833" y="2768600"/>
                  </a:lnTo>
                  <a:lnTo>
                    <a:pt x="1273290" y="2794000"/>
                  </a:lnTo>
                  <a:lnTo>
                    <a:pt x="1303928" y="2819400"/>
                  </a:lnTo>
                  <a:lnTo>
                    <a:pt x="1329689" y="2857500"/>
                  </a:lnTo>
                  <a:lnTo>
                    <a:pt x="1350510" y="2895600"/>
                  </a:lnTo>
                  <a:lnTo>
                    <a:pt x="1366333" y="2946400"/>
                  </a:lnTo>
                  <a:lnTo>
                    <a:pt x="1377095" y="2997200"/>
                  </a:lnTo>
                  <a:lnTo>
                    <a:pt x="1419002" y="2997200"/>
                  </a:lnTo>
                  <a:lnTo>
                    <a:pt x="1459940" y="2984500"/>
                  </a:lnTo>
                  <a:lnTo>
                    <a:pt x="6568049" y="2984500"/>
                  </a:lnTo>
                  <a:lnTo>
                    <a:pt x="6576121" y="2946400"/>
                  </a:lnTo>
                  <a:lnTo>
                    <a:pt x="6591943" y="2895600"/>
                  </a:lnTo>
                  <a:lnTo>
                    <a:pt x="6612765" y="2857500"/>
                  </a:lnTo>
                  <a:lnTo>
                    <a:pt x="6638525" y="2819400"/>
                  </a:lnTo>
                  <a:lnTo>
                    <a:pt x="6669164" y="2794000"/>
                  </a:lnTo>
                  <a:lnTo>
                    <a:pt x="6704620" y="2768600"/>
                  </a:lnTo>
                  <a:lnTo>
                    <a:pt x="6744834" y="2743200"/>
                  </a:lnTo>
                  <a:lnTo>
                    <a:pt x="6789745" y="2730500"/>
                  </a:lnTo>
                  <a:close/>
                </a:path>
                <a:path w="7942580" h="6616700">
                  <a:moveTo>
                    <a:pt x="6568049" y="2984500"/>
                  </a:moveTo>
                  <a:lnTo>
                    <a:pt x="6482513" y="2984500"/>
                  </a:lnTo>
                  <a:lnTo>
                    <a:pt x="6523451" y="2997200"/>
                  </a:lnTo>
                  <a:lnTo>
                    <a:pt x="6565358" y="2997200"/>
                  </a:lnTo>
                  <a:lnTo>
                    <a:pt x="6568049" y="2984500"/>
                  </a:lnTo>
                  <a:close/>
                </a:path>
                <a:path w="7942580" h="6616700">
                  <a:moveTo>
                    <a:pt x="1437558" y="266700"/>
                  </a:moveTo>
                  <a:lnTo>
                    <a:pt x="710384" y="266700"/>
                  </a:lnTo>
                  <a:lnTo>
                    <a:pt x="659109" y="279400"/>
                  </a:lnTo>
                  <a:lnTo>
                    <a:pt x="607483" y="279400"/>
                  </a:lnTo>
                  <a:lnTo>
                    <a:pt x="181750" y="381000"/>
                  </a:lnTo>
                  <a:lnTo>
                    <a:pt x="142721" y="393700"/>
                  </a:lnTo>
                  <a:lnTo>
                    <a:pt x="106311" y="393700"/>
                  </a:lnTo>
                  <a:lnTo>
                    <a:pt x="45516" y="419100"/>
                  </a:lnTo>
                  <a:lnTo>
                    <a:pt x="7694" y="457200"/>
                  </a:lnTo>
                  <a:lnTo>
                    <a:pt x="0" y="482600"/>
                  </a:lnTo>
                  <a:lnTo>
                    <a:pt x="1172" y="508000"/>
                  </a:lnTo>
                  <a:lnTo>
                    <a:pt x="12251" y="533400"/>
                  </a:lnTo>
                  <a:lnTo>
                    <a:pt x="34278" y="571500"/>
                  </a:lnTo>
                  <a:lnTo>
                    <a:pt x="68295" y="622300"/>
                  </a:lnTo>
                  <a:lnTo>
                    <a:pt x="115341" y="660400"/>
                  </a:lnTo>
                  <a:lnTo>
                    <a:pt x="199668" y="736600"/>
                  </a:lnTo>
                  <a:lnTo>
                    <a:pt x="240490" y="762000"/>
                  </a:lnTo>
                  <a:lnTo>
                    <a:pt x="277912" y="800100"/>
                  </a:lnTo>
                  <a:lnTo>
                    <a:pt x="310058" y="838200"/>
                  </a:lnTo>
                  <a:lnTo>
                    <a:pt x="335049" y="876300"/>
                  </a:lnTo>
                  <a:lnTo>
                    <a:pt x="351007" y="914400"/>
                  </a:lnTo>
                  <a:lnTo>
                    <a:pt x="356054" y="952500"/>
                  </a:lnTo>
                  <a:lnTo>
                    <a:pt x="361152" y="1003300"/>
                  </a:lnTo>
                  <a:lnTo>
                    <a:pt x="374765" y="1041400"/>
                  </a:lnTo>
                  <a:lnTo>
                    <a:pt x="398281" y="1079500"/>
                  </a:lnTo>
                  <a:lnTo>
                    <a:pt x="433088" y="1117600"/>
                  </a:lnTo>
                  <a:lnTo>
                    <a:pt x="480575" y="1155700"/>
                  </a:lnTo>
                  <a:lnTo>
                    <a:pt x="513147" y="1193800"/>
                  </a:lnTo>
                  <a:lnTo>
                    <a:pt x="543606" y="1231900"/>
                  </a:lnTo>
                  <a:lnTo>
                    <a:pt x="566910" y="1270000"/>
                  </a:lnTo>
                  <a:lnTo>
                    <a:pt x="578018" y="1320800"/>
                  </a:lnTo>
                  <a:lnTo>
                    <a:pt x="571887" y="1371600"/>
                  </a:lnTo>
                  <a:lnTo>
                    <a:pt x="620946" y="1409700"/>
                  </a:lnTo>
                  <a:lnTo>
                    <a:pt x="658899" y="1435100"/>
                  </a:lnTo>
                  <a:lnTo>
                    <a:pt x="705154" y="1498600"/>
                  </a:lnTo>
                  <a:lnTo>
                    <a:pt x="715287" y="1536700"/>
                  </a:lnTo>
                  <a:lnTo>
                    <a:pt x="717980" y="1587500"/>
                  </a:lnTo>
                  <a:lnTo>
                    <a:pt x="714147" y="1625600"/>
                  </a:lnTo>
                  <a:lnTo>
                    <a:pt x="704705" y="1676400"/>
                  </a:lnTo>
                  <a:lnTo>
                    <a:pt x="745538" y="1689100"/>
                  </a:lnTo>
                  <a:lnTo>
                    <a:pt x="778403" y="1714500"/>
                  </a:lnTo>
                  <a:lnTo>
                    <a:pt x="803230" y="1752600"/>
                  </a:lnTo>
                  <a:lnTo>
                    <a:pt x="819948" y="1790700"/>
                  </a:lnTo>
                  <a:lnTo>
                    <a:pt x="828486" y="1828800"/>
                  </a:lnTo>
                  <a:lnTo>
                    <a:pt x="828702" y="1866900"/>
                  </a:lnTo>
                  <a:lnTo>
                    <a:pt x="828774" y="1879600"/>
                  </a:lnTo>
                  <a:lnTo>
                    <a:pt x="820740" y="1930400"/>
                  </a:lnTo>
                  <a:lnTo>
                    <a:pt x="804314" y="1981200"/>
                  </a:lnTo>
                  <a:lnTo>
                    <a:pt x="831436" y="2006600"/>
                  </a:lnTo>
                  <a:lnTo>
                    <a:pt x="881661" y="2044700"/>
                  </a:lnTo>
                  <a:lnTo>
                    <a:pt x="921040" y="2108200"/>
                  </a:lnTo>
                  <a:lnTo>
                    <a:pt x="934606" y="2146300"/>
                  </a:lnTo>
                  <a:lnTo>
                    <a:pt x="942991" y="2197100"/>
                  </a:lnTo>
                  <a:lnTo>
                    <a:pt x="945373" y="2260600"/>
                  </a:lnTo>
                  <a:lnTo>
                    <a:pt x="940929" y="2324100"/>
                  </a:lnTo>
                  <a:lnTo>
                    <a:pt x="928835" y="2413000"/>
                  </a:lnTo>
                  <a:lnTo>
                    <a:pt x="972900" y="2438400"/>
                  </a:lnTo>
                  <a:lnTo>
                    <a:pt x="1010167" y="2463800"/>
                  </a:lnTo>
                  <a:lnTo>
                    <a:pt x="1040854" y="2489200"/>
                  </a:lnTo>
                  <a:lnTo>
                    <a:pt x="1065176" y="2527300"/>
                  </a:lnTo>
                  <a:lnTo>
                    <a:pt x="1083352" y="2565400"/>
                  </a:lnTo>
                  <a:lnTo>
                    <a:pt x="1095596" y="2616200"/>
                  </a:lnTo>
                  <a:lnTo>
                    <a:pt x="1102127" y="2667000"/>
                  </a:lnTo>
                  <a:lnTo>
                    <a:pt x="1103161" y="2730500"/>
                  </a:lnTo>
                  <a:lnTo>
                    <a:pt x="6839292" y="2730500"/>
                  </a:lnTo>
                  <a:lnTo>
                    <a:pt x="6840326" y="2667000"/>
                  </a:lnTo>
                  <a:lnTo>
                    <a:pt x="6846857" y="2616200"/>
                  </a:lnTo>
                  <a:lnTo>
                    <a:pt x="6859101" y="2565400"/>
                  </a:lnTo>
                  <a:lnTo>
                    <a:pt x="6877277" y="2527300"/>
                  </a:lnTo>
                  <a:lnTo>
                    <a:pt x="6901599" y="2489200"/>
                  </a:lnTo>
                  <a:lnTo>
                    <a:pt x="6932286" y="2463800"/>
                  </a:lnTo>
                  <a:lnTo>
                    <a:pt x="6969553" y="2438400"/>
                  </a:lnTo>
                  <a:lnTo>
                    <a:pt x="7013618" y="2413000"/>
                  </a:lnTo>
                  <a:lnTo>
                    <a:pt x="7001524" y="2324100"/>
                  </a:lnTo>
                  <a:lnTo>
                    <a:pt x="6999747" y="2298700"/>
                  </a:lnTo>
                  <a:lnTo>
                    <a:pt x="3914183" y="2298700"/>
                  </a:lnTo>
                  <a:lnTo>
                    <a:pt x="3896301" y="2286000"/>
                  </a:lnTo>
                  <a:lnTo>
                    <a:pt x="3875437" y="2247900"/>
                  </a:lnTo>
                  <a:lnTo>
                    <a:pt x="3850755" y="2171700"/>
                  </a:lnTo>
                  <a:lnTo>
                    <a:pt x="3828131" y="2133600"/>
                  </a:lnTo>
                  <a:lnTo>
                    <a:pt x="3805193" y="2095500"/>
                  </a:lnTo>
                  <a:lnTo>
                    <a:pt x="3781939" y="2057400"/>
                  </a:lnTo>
                  <a:lnTo>
                    <a:pt x="3758370" y="2019300"/>
                  </a:lnTo>
                  <a:lnTo>
                    <a:pt x="3734484" y="1981200"/>
                  </a:lnTo>
                  <a:lnTo>
                    <a:pt x="3710282" y="1943100"/>
                  </a:lnTo>
                  <a:lnTo>
                    <a:pt x="3685764" y="1905000"/>
                  </a:lnTo>
                  <a:lnTo>
                    <a:pt x="3660927" y="1866900"/>
                  </a:lnTo>
                  <a:lnTo>
                    <a:pt x="3635773" y="1828800"/>
                  </a:lnTo>
                  <a:lnTo>
                    <a:pt x="3610301" y="1790700"/>
                  </a:lnTo>
                  <a:lnTo>
                    <a:pt x="3584510" y="1752600"/>
                  </a:lnTo>
                  <a:lnTo>
                    <a:pt x="3558400" y="1714500"/>
                  </a:lnTo>
                  <a:lnTo>
                    <a:pt x="3531971" y="1689100"/>
                  </a:lnTo>
                  <a:lnTo>
                    <a:pt x="3505221" y="1651000"/>
                  </a:lnTo>
                  <a:lnTo>
                    <a:pt x="3478152" y="1612900"/>
                  </a:lnTo>
                  <a:lnTo>
                    <a:pt x="3450761" y="1574800"/>
                  </a:lnTo>
                  <a:lnTo>
                    <a:pt x="3423049" y="1536700"/>
                  </a:lnTo>
                  <a:lnTo>
                    <a:pt x="3395016" y="1511300"/>
                  </a:lnTo>
                  <a:lnTo>
                    <a:pt x="3366660" y="1473200"/>
                  </a:lnTo>
                  <a:lnTo>
                    <a:pt x="3337982" y="1435100"/>
                  </a:lnTo>
                  <a:lnTo>
                    <a:pt x="3308980" y="1397000"/>
                  </a:lnTo>
                  <a:lnTo>
                    <a:pt x="3279656" y="1371600"/>
                  </a:lnTo>
                  <a:lnTo>
                    <a:pt x="3250007" y="1333500"/>
                  </a:lnTo>
                  <a:lnTo>
                    <a:pt x="3220034" y="1295400"/>
                  </a:lnTo>
                  <a:lnTo>
                    <a:pt x="3189737" y="1270000"/>
                  </a:lnTo>
                  <a:lnTo>
                    <a:pt x="3159114" y="1231900"/>
                  </a:lnTo>
                  <a:lnTo>
                    <a:pt x="3128166" y="1206500"/>
                  </a:lnTo>
                  <a:lnTo>
                    <a:pt x="3096892" y="1168400"/>
                  </a:lnTo>
                  <a:lnTo>
                    <a:pt x="3065291" y="1130300"/>
                  </a:lnTo>
                  <a:lnTo>
                    <a:pt x="3001109" y="1079500"/>
                  </a:lnTo>
                  <a:lnTo>
                    <a:pt x="2968526" y="1041400"/>
                  </a:lnTo>
                  <a:lnTo>
                    <a:pt x="2935616" y="1016000"/>
                  </a:lnTo>
                  <a:lnTo>
                    <a:pt x="2902376" y="977900"/>
                  </a:lnTo>
                  <a:lnTo>
                    <a:pt x="2834910" y="927100"/>
                  </a:lnTo>
                  <a:lnTo>
                    <a:pt x="2800682" y="901700"/>
                  </a:lnTo>
                  <a:lnTo>
                    <a:pt x="2766124" y="863600"/>
                  </a:lnTo>
                  <a:lnTo>
                    <a:pt x="2696015" y="812800"/>
                  </a:lnTo>
                  <a:lnTo>
                    <a:pt x="2588363" y="736600"/>
                  </a:lnTo>
                  <a:lnTo>
                    <a:pt x="2477715" y="660400"/>
                  </a:lnTo>
                  <a:lnTo>
                    <a:pt x="2440165" y="635000"/>
                  </a:lnTo>
                  <a:lnTo>
                    <a:pt x="2402279" y="622300"/>
                  </a:lnTo>
                  <a:lnTo>
                    <a:pt x="2286611" y="546100"/>
                  </a:lnTo>
                  <a:lnTo>
                    <a:pt x="2247383" y="533400"/>
                  </a:lnTo>
                  <a:lnTo>
                    <a:pt x="2207818" y="508000"/>
                  </a:lnTo>
                  <a:lnTo>
                    <a:pt x="2167916" y="495300"/>
                  </a:lnTo>
                  <a:lnTo>
                    <a:pt x="2127676" y="469900"/>
                  </a:lnTo>
                  <a:lnTo>
                    <a:pt x="2046181" y="444500"/>
                  </a:lnTo>
                  <a:lnTo>
                    <a:pt x="2004925" y="419100"/>
                  </a:lnTo>
                  <a:lnTo>
                    <a:pt x="1662625" y="317500"/>
                  </a:lnTo>
                  <a:lnTo>
                    <a:pt x="1573630" y="292100"/>
                  </a:lnTo>
                  <a:lnTo>
                    <a:pt x="1528617" y="292100"/>
                  </a:lnTo>
                  <a:lnTo>
                    <a:pt x="1437558" y="266700"/>
                  </a:lnTo>
                  <a:close/>
                </a:path>
                <a:path w="7942580" h="6616700">
                  <a:moveTo>
                    <a:pt x="4000167" y="2133600"/>
                  </a:moveTo>
                  <a:lnTo>
                    <a:pt x="3942287" y="2133600"/>
                  </a:lnTo>
                  <a:lnTo>
                    <a:pt x="3944350" y="2273300"/>
                  </a:lnTo>
                  <a:lnTo>
                    <a:pt x="3929921" y="2286000"/>
                  </a:lnTo>
                  <a:lnTo>
                    <a:pt x="3914183" y="2298700"/>
                  </a:lnTo>
                  <a:lnTo>
                    <a:pt x="4028260" y="2298700"/>
                  </a:lnTo>
                  <a:lnTo>
                    <a:pt x="4012522" y="2286000"/>
                  </a:lnTo>
                  <a:lnTo>
                    <a:pt x="3998093" y="2273300"/>
                  </a:lnTo>
                  <a:lnTo>
                    <a:pt x="4000167" y="2133600"/>
                  </a:lnTo>
                  <a:close/>
                </a:path>
                <a:path w="7942580" h="6616700">
                  <a:moveTo>
                    <a:pt x="7232100" y="266700"/>
                  </a:moveTo>
                  <a:lnTo>
                    <a:pt x="6504955" y="266700"/>
                  </a:lnTo>
                  <a:lnTo>
                    <a:pt x="6413899" y="292100"/>
                  </a:lnTo>
                  <a:lnTo>
                    <a:pt x="6368887" y="292100"/>
                  </a:lnTo>
                  <a:lnTo>
                    <a:pt x="6279894" y="317500"/>
                  </a:lnTo>
                  <a:lnTo>
                    <a:pt x="5937598" y="419100"/>
                  </a:lnTo>
                  <a:lnTo>
                    <a:pt x="5896343" y="444500"/>
                  </a:lnTo>
                  <a:lnTo>
                    <a:pt x="5814849" y="469900"/>
                  </a:lnTo>
                  <a:lnTo>
                    <a:pt x="5774609" y="495300"/>
                  </a:lnTo>
                  <a:lnTo>
                    <a:pt x="5734707" y="508000"/>
                  </a:lnTo>
                  <a:lnTo>
                    <a:pt x="5695142" y="533400"/>
                  </a:lnTo>
                  <a:lnTo>
                    <a:pt x="5655914" y="546100"/>
                  </a:lnTo>
                  <a:lnTo>
                    <a:pt x="5540245" y="622300"/>
                  </a:lnTo>
                  <a:lnTo>
                    <a:pt x="5502360" y="635000"/>
                  </a:lnTo>
                  <a:lnTo>
                    <a:pt x="5464809" y="660400"/>
                  </a:lnTo>
                  <a:lnTo>
                    <a:pt x="5354159" y="736600"/>
                  </a:lnTo>
                  <a:lnTo>
                    <a:pt x="5246505" y="812800"/>
                  </a:lnTo>
                  <a:lnTo>
                    <a:pt x="5176395" y="863600"/>
                  </a:lnTo>
                  <a:lnTo>
                    <a:pt x="5141836" y="901700"/>
                  </a:lnTo>
                  <a:lnTo>
                    <a:pt x="5107607" y="927100"/>
                  </a:lnTo>
                  <a:lnTo>
                    <a:pt x="5040139" y="977900"/>
                  </a:lnTo>
                  <a:lnTo>
                    <a:pt x="5006898" y="1016000"/>
                  </a:lnTo>
                  <a:lnTo>
                    <a:pt x="4973987" y="1041400"/>
                  </a:lnTo>
                  <a:lnTo>
                    <a:pt x="4941403" y="1079500"/>
                  </a:lnTo>
                  <a:lnTo>
                    <a:pt x="4877218" y="1130300"/>
                  </a:lnTo>
                  <a:lnTo>
                    <a:pt x="4845616" y="1168400"/>
                  </a:lnTo>
                  <a:lnTo>
                    <a:pt x="4814340" y="1206500"/>
                  </a:lnTo>
                  <a:lnTo>
                    <a:pt x="4783391" y="1231900"/>
                  </a:lnTo>
                  <a:lnTo>
                    <a:pt x="4752767" y="1270000"/>
                  </a:lnTo>
                  <a:lnTo>
                    <a:pt x="4722468" y="1295400"/>
                  </a:lnTo>
                  <a:lnTo>
                    <a:pt x="4692493" y="1333500"/>
                  </a:lnTo>
                  <a:lnTo>
                    <a:pt x="4662843" y="1371600"/>
                  </a:lnTo>
                  <a:lnTo>
                    <a:pt x="4633517" y="1397000"/>
                  </a:lnTo>
                  <a:lnTo>
                    <a:pt x="4604514" y="1435100"/>
                  </a:lnTo>
                  <a:lnTo>
                    <a:pt x="4575834" y="1473200"/>
                  </a:lnTo>
                  <a:lnTo>
                    <a:pt x="4547477" y="1511300"/>
                  </a:lnTo>
                  <a:lnTo>
                    <a:pt x="4519441" y="1536700"/>
                  </a:lnTo>
                  <a:lnTo>
                    <a:pt x="4491727" y="1574800"/>
                  </a:lnTo>
                  <a:lnTo>
                    <a:pt x="4464335" y="1612900"/>
                  </a:lnTo>
                  <a:lnTo>
                    <a:pt x="4437263" y="1651000"/>
                  </a:lnTo>
                  <a:lnTo>
                    <a:pt x="4410512" y="1689100"/>
                  </a:lnTo>
                  <a:lnTo>
                    <a:pt x="4384080" y="1714500"/>
                  </a:lnTo>
                  <a:lnTo>
                    <a:pt x="4357968" y="1752600"/>
                  </a:lnTo>
                  <a:lnTo>
                    <a:pt x="4332175" y="1790700"/>
                  </a:lnTo>
                  <a:lnTo>
                    <a:pt x="4306701" y="1828800"/>
                  </a:lnTo>
                  <a:lnTo>
                    <a:pt x="4281545" y="1866900"/>
                  </a:lnTo>
                  <a:lnTo>
                    <a:pt x="4256707" y="1905000"/>
                  </a:lnTo>
                  <a:lnTo>
                    <a:pt x="4232186" y="1943100"/>
                  </a:lnTo>
                  <a:lnTo>
                    <a:pt x="4207981" y="1981200"/>
                  </a:lnTo>
                  <a:lnTo>
                    <a:pt x="4184094" y="2019300"/>
                  </a:lnTo>
                  <a:lnTo>
                    <a:pt x="4160522" y="2057400"/>
                  </a:lnTo>
                  <a:lnTo>
                    <a:pt x="4137266" y="2095500"/>
                  </a:lnTo>
                  <a:lnTo>
                    <a:pt x="4114325" y="2133600"/>
                  </a:lnTo>
                  <a:lnTo>
                    <a:pt x="4091699" y="2171700"/>
                  </a:lnTo>
                  <a:lnTo>
                    <a:pt x="4067011" y="2247900"/>
                  </a:lnTo>
                  <a:lnTo>
                    <a:pt x="4046144" y="2286000"/>
                  </a:lnTo>
                  <a:lnTo>
                    <a:pt x="4028260" y="2298700"/>
                  </a:lnTo>
                  <a:lnTo>
                    <a:pt x="6999747" y="2298700"/>
                  </a:lnTo>
                  <a:lnTo>
                    <a:pt x="6997080" y="2260600"/>
                  </a:lnTo>
                  <a:lnTo>
                    <a:pt x="6999462" y="2197100"/>
                  </a:lnTo>
                  <a:lnTo>
                    <a:pt x="7007848" y="2146300"/>
                  </a:lnTo>
                  <a:lnTo>
                    <a:pt x="7021413" y="2108200"/>
                  </a:lnTo>
                  <a:lnTo>
                    <a:pt x="7039336" y="2070100"/>
                  </a:lnTo>
                  <a:lnTo>
                    <a:pt x="7084961" y="2019300"/>
                  </a:lnTo>
                  <a:lnTo>
                    <a:pt x="7111018" y="2006600"/>
                  </a:lnTo>
                  <a:lnTo>
                    <a:pt x="7138139" y="1981200"/>
                  </a:lnTo>
                  <a:lnTo>
                    <a:pt x="7121713" y="1930400"/>
                  </a:lnTo>
                  <a:lnTo>
                    <a:pt x="7113679" y="1879600"/>
                  </a:lnTo>
                  <a:lnTo>
                    <a:pt x="7113967" y="1828800"/>
                  </a:lnTo>
                  <a:lnTo>
                    <a:pt x="7122505" y="1790700"/>
                  </a:lnTo>
                  <a:lnTo>
                    <a:pt x="7139223" y="1752600"/>
                  </a:lnTo>
                  <a:lnTo>
                    <a:pt x="7164051" y="1714500"/>
                  </a:lnTo>
                  <a:lnTo>
                    <a:pt x="7196916" y="1689100"/>
                  </a:lnTo>
                  <a:lnTo>
                    <a:pt x="7237748" y="1676400"/>
                  </a:lnTo>
                  <a:lnTo>
                    <a:pt x="7228306" y="1625600"/>
                  </a:lnTo>
                  <a:lnTo>
                    <a:pt x="7224474" y="1587500"/>
                  </a:lnTo>
                  <a:lnTo>
                    <a:pt x="7227166" y="1536700"/>
                  </a:lnTo>
                  <a:lnTo>
                    <a:pt x="7237300" y="1498600"/>
                  </a:lnTo>
                  <a:lnTo>
                    <a:pt x="7255791" y="1460500"/>
                  </a:lnTo>
                  <a:lnTo>
                    <a:pt x="7283555" y="1435100"/>
                  </a:lnTo>
                  <a:lnTo>
                    <a:pt x="7321508" y="1409700"/>
                  </a:lnTo>
                  <a:lnTo>
                    <a:pt x="7370567" y="1371600"/>
                  </a:lnTo>
                  <a:lnTo>
                    <a:pt x="7364436" y="1320800"/>
                  </a:lnTo>
                  <a:lnTo>
                    <a:pt x="7375543" y="1270000"/>
                  </a:lnTo>
                  <a:lnTo>
                    <a:pt x="7398847" y="1231900"/>
                  </a:lnTo>
                  <a:lnTo>
                    <a:pt x="7429306" y="1193800"/>
                  </a:lnTo>
                  <a:lnTo>
                    <a:pt x="7461878" y="1155700"/>
                  </a:lnTo>
                  <a:lnTo>
                    <a:pt x="7509365" y="1117600"/>
                  </a:lnTo>
                  <a:lnTo>
                    <a:pt x="7544173" y="1079500"/>
                  </a:lnTo>
                  <a:lnTo>
                    <a:pt x="7567688" y="1041400"/>
                  </a:lnTo>
                  <a:lnTo>
                    <a:pt x="7581301" y="1003300"/>
                  </a:lnTo>
                  <a:lnTo>
                    <a:pt x="7586400" y="952500"/>
                  </a:lnTo>
                  <a:lnTo>
                    <a:pt x="7591447" y="914400"/>
                  </a:lnTo>
                  <a:lnTo>
                    <a:pt x="7607405" y="876300"/>
                  </a:lnTo>
                  <a:lnTo>
                    <a:pt x="7632396" y="838200"/>
                  </a:lnTo>
                  <a:lnTo>
                    <a:pt x="7664542" y="800100"/>
                  </a:lnTo>
                  <a:lnTo>
                    <a:pt x="7701964" y="762000"/>
                  </a:lnTo>
                  <a:lnTo>
                    <a:pt x="7742786" y="736600"/>
                  </a:lnTo>
                  <a:lnTo>
                    <a:pt x="7827113" y="660400"/>
                  </a:lnTo>
                  <a:lnTo>
                    <a:pt x="7874159" y="622300"/>
                  </a:lnTo>
                  <a:lnTo>
                    <a:pt x="7908176" y="571500"/>
                  </a:lnTo>
                  <a:lnTo>
                    <a:pt x="7930203" y="533400"/>
                  </a:lnTo>
                  <a:lnTo>
                    <a:pt x="7942455" y="482600"/>
                  </a:lnTo>
                  <a:lnTo>
                    <a:pt x="7934761" y="457200"/>
                  </a:lnTo>
                  <a:lnTo>
                    <a:pt x="7919241" y="431800"/>
                  </a:lnTo>
                  <a:lnTo>
                    <a:pt x="7896938" y="419100"/>
                  </a:lnTo>
                  <a:lnTo>
                    <a:pt x="7868892" y="406400"/>
                  </a:lnTo>
                  <a:lnTo>
                    <a:pt x="7836143" y="393700"/>
                  </a:lnTo>
                  <a:lnTo>
                    <a:pt x="7799734" y="393700"/>
                  </a:lnTo>
                  <a:lnTo>
                    <a:pt x="7760704" y="381000"/>
                  </a:lnTo>
                  <a:lnTo>
                    <a:pt x="7334996" y="279400"/>
                  </a:lnTo>
                  <a:lnTo>
                    <a:pt x="7283372" y="279400"/>
                  </a:lnTo>
                  <a:lnTo>
                    <a:pt x="7232100" y="266700"/>
                  </a:lnTo>
                  <a:close/>
                </a:path>
                <a:path w="7942580" h="6616700">
                  <a:moveTo>
                    <a:pt x="1345118" y="254000"/>
                  </a:moveTo>
                  <a:lnTo>
                    <a:pt x="811878" y="254000"/>
                  </a:lnTo>
                  <a:lnTo>
                    <a:pt x="761307" y="266700"/>
                  </a:lnTo>
                  <a:lnTo>
                    <a:pt x="1391511" y="266700"/>
                  </a:lnTo>
                  <a:lnTo>
                    <a:pt x="1345118" y="254000"/>
                  </a:lnTo>
                  <a:close/>
                </a:path>
                <a:path w="7942580" h="6616700">
                  <a:moveTo>
                    <a:pt x="3218250" y="50800"/>
                  </a:moveTo>
                  <a:lnTo>
                    <a:pt x="3117570" y="50800"/>
                  </a:lnTo>
                  <a:lnTo>
                    <a:pt x="3085614" y="76200"/>
                  </a:lnTo>
                  <a:lnTo>
                    <a:pt x="3070526" y="101600"/>
                  </a:lnTo>
                  <a:lnTo>
                    <a:pt x="3075121" y="127000"/>
                  </a:lnTo>
                  <a:lnTo>
                    <a:pt x="3097964" y="165100"/>
                  </a:lnTo>
                  <a:lnTo>
                    <a:pt x="3136142" y="203200"/>
                  </a:lnTo>
                  <a:lnTo>
                    <a:pt x="3186742" y="228600"/>
                  </a:lnTo>
                  <a:lnTo>
                    <a:pt x="3246849" y="254000"/>
                  </a:lnTo>
                  <a:lnTo>
                    <a:pt x="3308662" y="254000"/>
                  </a:lnTo>
                  <a:lnTo>
                    <a:pt x="3363979" y="266700"/>
                  </a:lnTo>
                  <a:lnTo>
                    <a:pt x="3409344" y="254000"/>
                  </a:lnTo>
                  <a:lnTo>
                    <a:pt x="3441301" y="228600"/>
                  </a:lnTo>
                  <a:lnTo>
                    <a:pt x="3456393" y="203200"/>
                  </a:lnTo>
                  <a:lnTo>
                    <a:pt x="3451794" y="177800"/>
                  </a:lnTo>
                  <a:lnTo>
                    <a:pt x="3428950" y="139700"/>
                  </a:lnTo>
                  <a:lnTo>
                    <a:pt x="3390771" y="114300"/>
                  </a:lnTo>
                  <a:lnTo>
                    <a:pt x="3340170" y="76200"/>
                  </a:lnTo>
                  <a:lnTo>
                    <a:pt x="3218250" y="50800"/>
                  </a:lnTo>
                  <a:close/>
                </a:path>
                <a:path w="7942580" h="6616700">
                  <a:moveTo>
                    <a:pt x="7130611" y="254000"/>
                  </a:moveTo>
                  <a:lnTo>
                    <a:pt x="6597392" y="254000"/>
                  </a:lnTo>
                  <a:lnTo>
                    <a:pt x="6551001" y="266700"/>
                  </a:lnTo>
                  <a:lnTo>
                    <a:pt x="7181180" y="266700"/>
                  </a:lnTo>
                  <a:lnTo>
                    <a:pt x="7130611" y="254000"/>
                  </a:lnTo>
                  <a:close/>
                </a:path>
                <a:path w="7942580" h="6616700">
                  <a:moveTo>
                    <a:pt x="1156086" y="241300"/>
                  </a:moveTo>
                  <a:lnTo>
                    <a:pt x="961491" y="241300"/>
                  </a:lnTo>
                  <a:lnTo>
                    <a:pt x="911970" y="254000"/>
                  </a:lnTo>
                  <a:lnTo>
                    <a:pt x="1203864" y="254000"/>
                  </a:lnTo>
                  <a:lnTo>
                    <a:pt x="1156086" y="241300"/>
                  </a:lnTo>
                  <a:close/>
                </a:path>
                <a:path w="7942580" h="6616700">
                  <a:moveTo>
                    <a:pt x="6981005" y="241300"/>
                  </a:moveTo>
                  <a:lnTo>
                    <a:pt x="6786418" y="241300"/>
                  </a:lnTo>
                  <a:lnTo>
                    <a:pt x="6738641" y="254000"/>
                  </a:lnTo>
                  <a:lnTo>
                    <a:pt x="7030523" y="254000"/>
                  </a:lnTo>
                  <a:lnTo>
                    <a:pt x="6981005" y="241300"/>
                  </a:lnTo>
                  <a:close/>
                </a:path>
                <a:path w="7942580" h="6616700">
                  <a:moveTo>
                    <a:pt x="4825005" y="0"/>
                  </a:moveTo>
                  <a:lnTo>
                    <a:pt x="4769690" y="0"/>
                  </a:lnTo>
                  <a:lnTo>
                    <a:pt x="4707886" y="12700"/>
                  </a:lnTo>
                  <a:lnTo>
                    <a:pt x="4647771" y="38100"/>
                  </a:lnTo>
                  <a:lnTo>
                    <a:pt x="4597170" y="63500"/>
                  </a:lnTo>
                  <a:lnTo>
                    <a:pt x="4558995" y="101600"/>
                  </a:lnTo>
                  <a:lnTo>
                    <a:pt x="4531563" y="165100"/>
                  </a:lnTo>
                  <a:lnTo>
                    <a:pt x="4546646" y="190500"/>
                  </a:lnTo>
                  <a:lnTo>
                    <a:pt x="4578601" y="215900"/>
                  </a:lnTo>
                  <a:lnTo>
                    <a:pt x="4679286" y="215900"/>
                  </a:lnTo>
                  <a:lnTo>
                    <a:pt x="4741096" y="203200"/>
                  </a:lnTo>
                  <a:lnTo>
                    <a:pt x="4801206" y="177800"/>
                  </a:lnTo>
                  <a:lnTo>
                    <a:pt x="4851803" y="152400"/>
                  </a:lnTo>
                  <a:lnTo>
                    <a:pt x="4889977" y="127000"/>
                  </a:lnTo>
                  <a:lnTo>
                    <a:pt x="4912815" y="88900"/>
                  </a:lnTo>
                  <a:lnTo>
                    <a:pt x="4917408" y="63500"/>
                  </a:lnTo>
                  <a:lnTo>
                    <a:pt x="4902324" y="25400"/>
                  </a:lnTo>
                  <a:lnTo>
                    <a:pt x="4870370" y="12700"/>
                  </a:lnTo>
                  <a:lnTo>
                    <a:pt x="4825005" y="0"/>
                  </a:lnTo>
                  <a:close/>
                </a:path>
              </a:pathLst>
            </a:custGeom>
            <a:solidFill>
              <a:srgbClr val="000000">
                <a:alpha val="1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0036" y="2005639"/>
              <a:ext cx="1079130" cy="2775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4203" y="2005739"/>
              <a:ext cx="1079130" cy="2775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8364" y="2320308"/>
              <a:ext cx="622064" cy="3916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2932" y="2320385"/>
              <a:ext cx="622064" cy="391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1752" y="2760151"/>
              <a:ext cx="486461" cy="3246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5091" y="2760184"/>
              <a:ext cx="486461" cy="3246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1363" y="3127296"/>
              <a:ext cx="958331" cy="10519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3609" y="3993239"/>
              <a:ext cx="95194" cy="54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3610" y="3127407"/>
              <a:ext cx="958286" cy="10518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4489" y="3993239"/>
              <a:ext cx="95217" cy="54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6955" y="5326205"/>
              <a:ext cx="180521" cy="2092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5916" y="5326194"/>
              <a:ext cx="180521" cy="2092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80119" y="2355822"/>
              <a:ext cx="2416852" cy="45469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6367" y="2355823"/>
              <a:ext cx="2416796" cy="454695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01832" y="1780404"/>
              <a:ext cx="1446530" cy="3068955"/>
            </a:xfrm>
            <a:custGeom>
              <a:avLst/>
              <a:gdLst/>
              <a:ahLst/>
              <a:cxnLst/>
              <a:rect l="l" t="t" r="r" b="b"/>
              <a:pathLst>
                <a:path w="1446529" h="3068954">
                  <a:moveTo>
                    <a:pt x="1396061" y="0"/>
                  </a:moveTo>
                  <a:lnTo>
                    <a:pt x="1384322" y="22"/>
                  </a:lnTo>
                  <a:lnTo>
                    <a:pt x="1380681" y="242"/>
                  </a:lnTo>
                  <a:lnTo>
                    <a:pt x="1377007" y="198"/>
                  </a:lnTo>
                  <a:lnTo>
                    <a:pt x="1366194" y="1158"/>
                  </a:lnTo>
                  <a:lnTo>
                    <a:pt x="1360755" y="1521"/>
                  </a:lnTo>
                  <a:lnTo>
                    <a:pt x="1353120" y="2647"/>
                  </a:lnTo>
                  <a:lnTo>
                    <a:pt x="1337541" y="5339"/>
                  </a:lnTo>
                  <a:lnTo>
                    <a:pt x="1329652" y="7104"/>
                  </a:lnTo>
                  <a:lnTo>
                    <a:pt x="1314901" y="11220"/>
                  </a:lnTo>
                  <a:lnTo>
                    <a:pt x="1303658" y="15114"/>
                  </a:lnTo>
                  <a:lnTo>
                    <a:pt x="1295780" y="17553"/>
                  </a:lnTo>
                  <a:lnTo>
                    <a:pt x="1285431" y="22298"/>
                  </a:lnTo>
                  <a:lnTo>
                    <a:pt x="1282617" y="23346"/>
                  </a:lnTo>
                  <a:lnTo>
                    <a:pt x="1265637" y="31544"/>
                  </a:lnTo>
                  <a:lnTo>
                    <a:pt x="1231288" y="52516"/>
                  </a:lnTo>
                  <a:lnTo>
                    <a:pt x="1187756" y="87443"/>
                  </a:lnTo>
                  <a:lnTo>
                    <a:pt x="1154532" y="121390"/>
                  </a:lnTo>
                  <a:lnTo>
                    <a:pt x="1118737" y="165863"/>
                  </a:lnTo>
                  <a:lnTo>
                    <a:pt x="1086269" y="214167"/>
                  </a:lnTo>
                  <a:lnTo>
                    <a:pt x="1082209" y="221251"/>
                  </a:lnTo>
                  <a:lnTo>
                    <a:pt x="1075181" y="232837"/>
                  </a:lnTo>
                  <a:lnTo>
                    <a:pt x="1052320" y="274774"/>
                  </a:lnTo>
                  <a:lnTo>
                    <a:pt x="1023799" y="334084"/>
                  </a:lnTo>
                  <a:lnTo>
                    <a:pt x="998224" y="395479"/>
                  </a:lnTo>
                  <a:lnTo>
                    <a:pt x="969747" y="474257"/>
                  </a:lnTo>
                  <a:lnTo>
                    <a:pt x="955260" y="519262"/>
                  </a:lnTo>
                  <a:lnTo>
                    <a:pt x="939152" y="573616"/>
                  </a:lnTo>
                  <a:lnTo>
                    <a:pt x="924363" y="628595"/>
                  </a:lnTo>
                  <a:lnTo>
                    <a:pt x="910676" y="684032"/>
                  </a:lnTo>
                  <a:lnTo>
                    <a:pt x="897876" y="739764"/>
                  </a:lnTo>
                  <a:lnTo>
                    <a:pt x="887148" y="790303"/>
                  </a:lnTo>
                  <a:lnTo>
                    <a:pt x="872875" y="862410"/>
                  </a:lnTo>
                  <a:lnTo>
                    <a:pt x="850182" y="991455"/>
                  </a:lnTo>
                  <a:lnTo>
                    <a:pt x="834260" y="1093651"/>
                  </a:lnTo>
                  <a:lnTo>
                    <a:pt x="815688" y="1225092"/>
                  </a:lnTo>
                  <a:lnTo>
                    <a:pt x="789316" y="1433524"/>
                  </a:lnTo>
                  <a:lnTo>
                    <a:pt x="754631" y="1749978"/>
                  </a:lnTo>
                  <a:lnTo>
                    <a:pt x="743267" y="1866413"/>
                  </a:lnTo>
                  <a:lnTo>
                    <a:pt x="735741" y="1948118"/>
                  </a:lnTo>
                  <a:lnTo>
                    <a:pt x="723513" y="2094716"/>
                  </a:lnTo>
                  <a:lnTo>
                    <a:pt x="709582" y="2295103"/>
                  </a:lnTo>
                  <a:lnTo>
                    <a:pt x="706553" y="2252871"/>
                  </a:lnTo>
                  <a:lnTo>
                    <a:pt x="699961" y="2168478"/>
                  </a:lnTo>
                  <a:lnTo>
                    <a:pt x="692649" y="2082575"/>
                  </a:lnTo>
                  <a:lnTo>
                    <a:pt x="684546" y="1995129"/>
                  </a:lnTo>
                  <a:lnTo>
                    <a:pt x="671506" y="1866773"/>
                  </a:lnTo>
                  <a:lnTo>
                    <a:pt x="647719" y="1657133"/>
                  </a:lnTo>
                  <a:lnTo>
                    <a:pt x="628552" y="1502399"/>
                  </a:lnTo>
                  <a:lnTo>
                    <a:pt x="613588" y="1389706"/>
                  </a:lnTo>
                  <a:lnTo>
                    <a:pt x="598566" y="1282991"/>
                  </a:lnTo>
                  <a:lnTo>
                    <a:pt x="582581" y="1176420"/>
                  </a:lnTo>
                  <a:lnTo>
                    <a:pt x="572472" y="1113061"/>
                  </a:lnTo>
                  <a:lnTo>
                    <a:pt x="556463" y="1019646"/>
                  </a:lnTo>
                  <a:lnTo>
                    <a:pt x="554807" y="1008989"/>
                  </a:lnTo>
                  <a:lnTo>
                    <a:pt x="535136" y="904428"/>
                  </a:lnTo>
                  <a:lnTo>
                    <a:pt x="518243" y="822213"/>
                  </a:lnTo>
                  <a:lnTo>
                    <a:pt x="504054" y="759082"/>
                  </a:lnTo>
                  <a:lnTo>
                    <a:pt x="485540" y="683117"/>
                  </a:lnTo>
                  <a:lnTo>
                    <a:pt x="472004" y="632115"/>
                  </a:lnTo>
                  <a:lnTo>
                    <a:pt x="458873" y="586179"/>
                  </a:lnTo>
                  <a:lnTo>
                    <a:pt x="456490" y="577484"/>
                  </a:lnTo>
                  <a:lnTo>
                    <a:pt x="439157" y="522073"/>
                  </a:lnTo>
                  <a:lnTo>
                    <a:pt x="426474" y="483970"/>
                  </a:lnTo>
                  <a:lnTo>
                    <a:pt x="409924" y="437993"/>
                  </a:lnTo>
                  <a:lnTo>
                    <a:pt x="392994" y="394176"/>
                  </a:lnTo>
                  <a:lnTo>
                    <a:pt x="390632" y="388935"/>
                  </a:lnTo>
                  <a:lnTo>
                    <a:pt x="386936" y="379380"/>
                  </a:lnTo>
                  <a:lnTo>
                    <a:pt x="375119" y="351808"/>
                  </a:lnTo>
                  <a:lnTo>
                    <a:pt x="372439" y="346103"/>
                  </a:lnTo>
                  <a:lnTo>
                    <a:pt x="367750" y="335357"/>
                  </a:lnTo>
                  <a:lnTo>
                    <a:pt x="365355" y="330579"/>
                  </a:lnTo>
                  <a:lnTo>
                    <a:pt x="357785" y="314051"/>
                  </a:lnTo>
                  <a:lnTo>
                    <a:pt x="338401" y="275290"/>
                  </a:lnTo>
                  <a:lnTo>
                    <a:pt x="335919" y="270932"/>
                  </a:lnTo>
                  <a:lnTo>
                    <a:pt x="330022" y="259617"/>
                  </a:lnTo>
                  <a:lnTo>
                    <a:pt x="322531" y="246136"/>
                  </a:lnTo>
                  <a:lnTo>
                    <a:pt x="303249" y="213569"/>
                  </a:lnTo>
                  <a:lnTo>
                    <a:pt x="282464" y="181709"/>
                  </a:lnTo>
                  <a:lnTo>
                    <a:pt x="266950" y="159970"/>
                  </a:lnTo>
                  <a:lnTo>
                    <a:pt x="264820" y="157487"/>
                  </a:lnTo>
                  <a:lnTo>
                    <a:pt x="260142" y="150967"/>
                  </a:lnTo>
                  <a:lnTo>
                    <a:pt x="234043" y="119579"/>
                  </a:lnTo>
                  <a:lnTo>
                    <a:pt x="203493" y="88242"/>
                  </a:lnTo>
                  <a:lnTo>
                    <a:pt x="159982" y="52592"/>
                  </a:lnTo>
                  <a:lnTo>
                    <a:pt x="122887" y="30666"/>
                  </a:lnTo>
                  <a:lnTo>
                    <a:pt x="76041" y="12595"/>
                  </a:lnTo>
                  <a:lnTo>
                    <a:pt x="74000" y="12242"/>
                  </a:lnTo>
                  <a:lnTo>
                    <a:pt x="65030" y="9716"/>
                  </a:lnTo>
                  <a:lnTo>
                    <a:pt x="42368" y="6384"/>
                  </a:lnTo>
                  <a:lnTo>
                    <a:pt x="36376" y="6219"/>
                  </a:lnTo>
                  <a:lnTo>
                    <a:pt x="34511" y="5909"/>
                  </a:lnTo>
                  <a:lnTo>
                    <a:pt x="25056" y="5987"/>
                  </a:lnTo>
                  <a:lnTo>
                    <a:pt x="17344" y="5667"/>
                  </a:lnTo>
                  <a:lnTo>
                    <a:pt x="1081" y="8481"/>
                  </a:lnTo>
                  <a:lnTo>
                    <a:pt x="0" y="11151"/>
                  </a:lnTo>
                  <a:lnTo>
                    <a:pt x="728" y="13545"/>
                  </a:lnTo>
                  <a:lnTo>
                    <a:pt x="9963" y="16391"/>
                  </a:lnTo>
                  <a:lnTo>
                    <a:pt x="20157" y="19073"/>
                  </a:lnTo>
                  <a:lnTo>
                    <a:pt x="36287" y="23651"/>
                  </a:lnTo>
                  <a:lnTo>
                    <a:pt x="50932" y="28376"/>
                  </a:lnTo>
                  <a:lnTo>
                    <a:pt x="73834" y="37113"/>
                  </a:lnTo>
                  <a:lnTo>
                    <a:pt x="93043" y="46491"/>
                  </a:lnTo>
                  <a:lnTo>
                    <a:pt x="94709" y="47584"/>
                  </a:lnTo>
                  <a:lnTo>
                    <a:pt x="100071" y="50342"/>
                  </a:lnTo>
                  <a:lnTo>
                    <a:pt x="142498" y="78593"/>
                  </a:lnTo>
                  <a:lnTo>
                    <a:pt x="179264" y="110999"/>
                  </a:lnTo>
                  <a:lnTo>
                    <a:pt x="208142" y="142426"/>
                  </a:lnTo>
                  <a:lnTo>
                    <a:pt x="213217" y="147899"/>
                  </a:lnTo>
                  <a:lnTo>
                    <a:pt x="238704" y="180579"/>
                  </a:lnTo>
                  <a:lnTo>
                    <a:pt x="260777" y="212877"/>
                  </a:lnTo>
                  <a:lnTo>
                    <a:pt x="284397" y="250935"/>
                  </a:lnTo>
                  <a:lnTo>
                    <a:pt x="313608" y="304016"/>
                  </a:lnTo>
                  <a:lnTo>
                    <a:pt x="340954" y="359778"/>
                  </a:lnTo>
                  <a:lnTo>
                    <a:pt x="363071" y="409886"/>
                  </a:lnTo>
                  <a:lnTo>
                    <a:pt x="386483" y="467757"/>
                  </a:lnTo>
                  <a:lnTo>
                    <a:pt x="408396" y="526564"/>
                  </a:lnTo>
                  <a:lnTo>
                    <a:pt x="432305" y="596548"/>
                  </a:lnTo>
                  <a:lnTo>
                    <a:pt x="459656" y="684556"/>
                  </a:lnTo>
                  <a:lnTo>
                    <a:pt x="475034" y="737717"/>
                  </a:lnTo>
                  <a:lnTo>
                    <a:pt x="489517" y="791186"/>
                  </a:lnTo>
                  <a:lnTo>
                    <a:pt x="503419" y="844852"/>
                  </a:lnTo>
                  <a:lnTo>
                    <a:pt x="516884" y="900259"/>
                  </a:lnTo>
                  <a:lnTo>
                    <a:pt x="532343" y="968117"/>
                  </a:lnTo>
                  <a:lnTo>
                    <a:pt x="544880" y="1026891"/>
                  </a:lnTo>
                  <a:lnTo>
                    <a:pt x="558701" y="1096272"/>
                  </a:lnTo>
                  <a:lnTo>
                    <a:pt x="569294" y="1152717"/>
                  </a:lnTo>
                  <a:lnTo>
                    <a:pt x="583328" y="1233095"/>
                  </a:lnTo>
                  <a:lnTo>
                    <a:pt x="601138" y="1348768"/>
                  </a:lnTo>
                  <a:lnTo>
                    <a:pt x="618785" y="1481779"/>
                  </a:lnTo>
                  <a:lnTo>
                    <a:pt x="625343" y="1537828"/>
                  </a:lnTo>
                  <a:lnTo>
                    <a:pt x="633424" y="1612572"/>
                  </a:lnTo>
                  <a:lnTo>
                    <a:pt x="643744" y="1721861"/>
                  </a:lnTo>
                  <a:lnTo>
                    <a:pt x="648425" y="1777205"/>
                  </a:lnTo>
                  <a:lnTo>
                    <a:pt x="657713" y="1900601"/>
                  </a:lnTo>
                  <a:lnTo>
                    <a:pt x="666014" y="2031488"/>
                  </a:lnTo>
                  <a:lnTo>
                    <a:pt x="673339" y="2165929"/>
                  </a:lnTo>
                  <a:lnTo>
                    <a:pt x="694102" y="2630436"/>
                  </a:lnTo>
                  <a:lnTo>
                    <a:pt x="693206" y="2667001"/>
                  </a:lnTo>
                  <a:lnTo>
                    <a:pt x="690974" y="2786027"/>
                  </a:lnTo>
                  <a:lnTo>
                    <a:pt x="690617" y="2828065"/>
                  </a:lnTo>
                  <a:lnTo>
                    <a:pt x="690550" y="2870103"/>
                  </a:lnTo>
                  <a:lnTo>
                    <a:pt x="691044" y="2932971"/>
                  </a:lnTo>
                  <a:lnTo>
                    <a:pt x="692086" y="2978099"/>
                  </a:lnTo>
                  <a:lnTo>
                    <a:pt x="693087" y="3002260"/>
                  </a:lnTo>
                  <a:lnTo>
                    <a:pt x="694637" y="3026376"/>
                  </a:lnTo>
                  <a:lnTo>
                    <a:pt x="696000" y="3038494"/>
                  </a:lnTo>
                  <a:lnTo>
                    <a:pt x="696265" y="3043293"/>
                  </a:lnTo>
                  <a:lnTo>
                    <a:pt x="698957" y="3047784"/>
                  </a:lnTo>
                  <a:lnTo>
                    <a:pt x="700414" y="3045798"/>
                  </a:lnTo>
                  <a:lnTo>
                    <a:pt x="700932" y="3044617"/>
                  </a:lnTo>
                  <a:lnTo>
                    <a:pt x="703050" y="3034345"/>
                  </a:lnTo>
                  <a:lnTo>
                    <a:pt x="705365" y="3016552"/>
                  </a:lnTo>
                  <a:lnTo>
                    <a:pt x="706798" y="3002602"/>
                  </a:lnTo>
                  <a:lnTo>
                    <a:pt x="710013" y="2962286"/>
                  </a:lnTo>
                  <a:lnTo>
                    <a:pt x="712615" y="3000752"/>
                  </a:lnTo>
                  <a:lnTo>
                    <a:pt x="714222" y="3019958"/>
                  </a:lnTo>
                  <a:lnTo>
                    <a:pt x="717692" y="3053863"/>
                  </a:lnTo>
                  <a:lnTo>
                    <a:pt x="719146" y="3060862"/>
                  </a:lnTo>
                  <a:lnTo>
                    <a:pt x="720294" y="3066732"/>
                  </a:lnTo>
                  <a:lnTo>
                    <a:pt x="722203" y="3068740"/>
                  </a:lnTo>
                  <a:lnTo>
                    <a:pt x="723781" y="3066202"/>
                  </a:lnTo>
                  <a:lnTo>
                    <a:pt x="724487" y="3064514"/>
                  </a:lnTo>
                  <a:lnTo>
                    <a:pt x="724917" y="3060697"/>
                  </a:lnTo>
                  <a:lnTo>
                    <a:pt x="725789" y="3056118"/>
                  </a:lnTo>
                  <a:lnTo>
                    <a:pt x="729281" y="3001149"/>
                  </a:lnTo>
                  <a:lnTo>
                    <a:pt x="730817" y="2941704"/>
                  </a:lnTo>
                  <a:lnTo>
                    <a:pt x="731281" y="2858904"/>
                  </a:lnTo>
                  <a:lnTo>
                    <a:pt x="730926" y="2805835"/>
                  </a:lnTo>
                  <a:lnTo>
                    <a:pt x="730141" y="2752780"/>
                  </a:lnTo>
                  <a:lnTo>
                    <a:pt x="728991" y="2699729"/>
                  </a:lnTo>
                  <a:lnTo>
                    <a:pt x="726958" y="2628090"/>
                  </a:lnTo>
                  <a:lnTo>
                    <a:pt x="738963" y="2326350"/>
                  </a:lnTo>
                  <a:lnTo>
                    <a:pt x="750139" y="2063866"/>
                  </a:lnTo>
                  <a:lnTo>
                    <a:pt x="758238" y="1907479"/>
                  </a:lnTo>
                  <a:lnTo>
                    <a:pt x="766764" y="1769295"/>
                  </a:lnTo>
                  <a:lnTo>
                    <a:pt x="771044" y="1709032"/>
                  </a:lnTo>
                  <a:lnTo>
                    <a:pt x="780428" y="1593275"/>
                  </a:lnTo>
                  <a:lnTo>
                    <a:pt x="790736" y="1485786"/>
                  </a:lnTo>
                  <a:lnTo>
                    <a:pt x="795667" y="1439465"/>
                  </a:lnTo>
                  <a:lnTo>
                    <a:pt x="800960" y="1393208"/>
                  </a:lnTo>
                  <a:lnTo>
                    <a:pt x="806619" y="1347062"/>
                  </a:lnTo>
                  <a:lnTo>
                    <a:pt x="814101" y="1289317"/>
                  </a:lnTo>
                  <a:lnTo>
                    <a:pt x="822187" y="1231697"/>
                  </a:lnTo>
                  <a:lnTo>
                    <a:pt x="830672" y="1175689"/>
                  </a:lnTo>
                  <a:lnTo>
                    <a:pt x="839653" y="1119830"/>
                  </a:lnTo>
                  <a:lnTo>
                    <a:pt x="847675" y="1073079"/>
                  </a:lnTo>
                  <a:lnTo>
                    <a:pt x="856140" y="1026399"/>
                  </a:lnTo>
                  <a:lnTo>
                    <a:pt x="865065" y="979826"/>
                  </a:lnTo>
                  <a:lnTo>
                    <a:pt x="874466" y="933392"/>
                  </a:lnTo>
                  <a:lnTo>
                    <a:pt x="884360" y="887135"/>
                  </a:lnTo>
                  <a:lnTo>
                    <a:pt x="894765" y="841087"/>
                  </a:lnTo>
                  <a:lnTo>
                    <a:pt x="905698" y="795284"/>
                  </a:lnTo>
                  <a:lnTo>
                    <a:pt x="916195" y="753406"/>
                  </a:lnTo>
                  <a:lnTo>
                    <a:pt x="927139" y="711716"/>
                  </a:lnTo>
                  <a:lnTo>
                    <a:pt x="938595" y="670248"/>
                  </a:lnTo>
                  <a:lnTo>
                    <a:pt x="950625" y="629034"/>
                  </a:lnTo>
                  <a:lnTo>
                    <a:pt x="967881" y="573205"/>
                  </a:lnTo>
                  <a:lnTo>
                    <a:pt x="988915" y="510711"/>
                  </a:lnTo>
                  <a:lnTo>
                    <a:pt x="1008760" y="457188"/>
                  </a:lnTo>
                  <a:lnTo>
                    <a:pt x="1013857" y="443364"/>
                  </a:lnTo>
                  <a:lnTo>
                    <a:pt x="1033476" y="395605"/>
                  </a:lnTo>
                  <a:lnTo>
                    <a:pt x="1049709" y="358910"/>
                  </a:lnTo>
                  <a:lnTo>
                    <a:pt x="1072179" y="312442"/>
                  </a:lnTo>
                  <a:lnTo>
                    <a:pt x="1092789" y="273660"/>
                  </a:lnTo>
                  <a:lnTo>
                    <a:pt x="1116202" y="234072"/>
                  </a:lnTo>
                  <a:lnTo>
                    <a:pt x="1144196" y="192352"/>
                  </a:lnTo>
                  <a:lnTo>
                    <a:pt x="1174557" y="153363"/>
                  </a:lnTo>
                  <a:lnTo>
                    <a:pt x="1204303" y="120947"/>
                  </a:lnTo>
                  <a:lnTo>
                    <a:pt x="1241187" y="88056"/>
                  </a:lnTo>
                  <a:lnTo>
                    <a:pt x="1276162" y="63474"/>
                  </a:lnTo>
                  <a:lnTo>
                    <a:pt x="1283081" y="59767"/>
                  </a:lnTo>
                  <a:lnTo>
                    <a:pt x="1289734" y="55894"/>
                  </a:lnTo>
                  <a:lnTo>
                    <a:pt x="1298317" y="51338"/>
                  </a:lnTo>
                  <a:lnTo>
                    <a:pt x="1303238" y="49032"/>
                  </a:lnTo>
                  <a:lnTo>
                    <a:pt x="1307740" y="46670"/>
                  </a:lnTo>
                  <a:lnTo>
                    <a:pt x="1355433" y="29051"/>
                  </a:lnTo>
                  <a:lnTo>
                    <a:pt x="1407469" y="18580"/>
                  </a:lnTo>
                  <a:lnTo>
                    <a:pt x="1444839" y="13880"/>
                  </a:lnTo>
                  <a:lnTo>
                    <a:pt x="1446053" y="11155"/>
                  </a:lnTo>
                  <a:lnTo>
                    <a:pt x="1445104" y="8352"/>
                  </a:lnTo>
                  <a:lnTo>
                    <a:pt x="1439267" y="6752"/>
                  </a:lnTo>
                  <a:lnTo>
                    <a:pt x="1434766" y="5230"/>
                  </a:lnTo>
                  <a:lnTo>
                    <a:pt x="1432548" y="4833"/>
                  </a:lnTo>
                  <a:lnTo>
                    <a:pt x="1425741" y="3034"/>
                  </a:lnTo>
                  <a:lnTo>
                    <a:pt x="1410272" y="938"/>
                  </a:lnTo>
                  <a:lnTo>
                    <a:pt x="1401556" y="485"/>
                  </a:lnTo>
                  <a:lnTo>
                    <a:pt x="1396061" y="0"/>
                  </a:lnTo>
                  <a:close/>
                </a:path>
              </a:pathLst>
            </a:custGeom>
            <a:solidFill>
              <a:srgbClr val="000000">
                <a:alpha val="1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05268" y="8282709"/>
              <a:ext cx="6438709" cy="138364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293758" y="3135997"/>
            <a:ext cx="11700510" cy="2116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700" spc="-605" dirty="0">
                <a:solidFill>
                  <a:srgbClr val="156B99"/>
                </a:solidFill>
                <a:latin typeface="Calibri"/>
                <a:cs typeface="Calibri"/>
              </a:rPr>
              <a:t>QUESTIONNARIES</a:t>
            </a:r>
            <a:endParaRPr sz="13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1481" y="3876921"/>
            <a:ext cx="7684770" cy="4345305"/>
          </a:xfrm>
          <a:prstGeom prst="rect">
            <a:avLst/>
          </a:prstGeom>
        </p:spPr>
        <p:txBody>
          <a:bodyPr vert="horz" wrap="square" lIns="0" tIns="8362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84"/>
              </a:spcBef>
            </a:pPr>
            <a:r>
              <a:rPr sz="13700" spc="-465" dirty="0">
                <a:solidFill>
                  <a:srgbClr val="156B99"/>
                </a:solidFill>
                <a:latin typeface="Calibri"/>
                <a:cs typeface="Calibri"/>
              </a:rPr>
              <a:t>cue</a:t>
            </a:r>
            <a:r>
              <a:rPr sz="13700" spc="135" dirty="0">
                <a:solidFill>
                  <a:srgbClr val="156B99"/>
                </a:solidFill>
                <a:latin typeface="Calibri"/>
                <a:cs typeface="Calibri"/>
              </a:rPr>
              <a:t> </a:t>
            </a:r>
            <a:r>
              <a:rPr sz="13700" spc="1930" dirty="0">
                <a:solidFill>
                  <a:srgbClr val="156B99"/>
                </a:solidFill>
                <a:latin typeface="Calibri"/>
                <a:cs typeface="Calibri"/>
              </a:rPr>
              <a:t>-</a:t>
            </a:r>
            <a:r>
              <a:rPr sz="13700" spc="135" dirty="0">
                <a:solidFill>
                  <a:srgbClr val="156B99"/>
                </a:solidFill>
                <a:latin typeface="Calibri"/>
                <a:cs typeface="Calibri"/>
              </a:rPr>
              <a:t> </a:t>
            </a:r>
            <a:r>
              <a:rPr sz="13700" spc="-75" dirty="0">
                <a:solidFill>
                  <a:srgbClr val="156B99"/>
                </a:solidFill>
                <a:latin typeface="Calibri"/>
                <a:cs typeface="Calibri"/>
              </a:rPr>
              <a:t>cards</a:t>
            </a:r>
            <a:endParaRPr sz="13700">
              <a:latin typeface="Calibri"/>
              <a:cs typeface="Calibri"/>
            </a:endParaRPr>
          </a:p>
          <a:p>
            <a:pPr marR="1292860" algn="ctr">
              <a:lnSpc>
                <a:spcPct val="100000"/>
              </a:lnSpc>
              <a:spcBef>
                <a:spcPts val="3160"/>
              </a:spcBef>
              <a:tabLst>
                <a:tab pos="2867025" algn="l"/>
                <a:tab pos="3701415" algn="l"/>
              </a:tabLst>
            </a:pPr>
            <a:r>
              <a:rPr sz="6600" i="1" spc="-20" dirty="0">
                <a:solidFill>
                  <a:srgbClr val="3D5029"/>
                </a:solidFill>
                <a:latin typeface="Arial"/>
                <a:cs typeface="Arial"/>
              </a:rPr>
              <a:t>WEEK</a:t>
            </a:r>
            <a:r>
              <a:rPr sz="6600" i="1" dirty="0">
                <a:solidFill>
                  <a:srgbClr val="3D5029"/>
                </a:solidFill>
                <a:latin typeface="Arial"/>
                <a:cs typeface="Arial"/>
              </a:rPr>
              <a:t>	</a:t>
            </a:r>
            <a:r>
              <a:rPr sz="6600" i="1" spc="320" dirty="0">
                <a:solidFill>
                  <a:srgbClr val="3D5029"/>
                </a:solidFill>
                <a:latin typeface="Arial"/>
                <a:cs typeface="Arial"/>
              </a:rPr>
              <a:t>-</a:t>
            </a:r>
            <a:r>
              <a:rPr sz="6600" i="1" dirty="0">
                <a:solidFill>
                  <a:srgbClr val="3D5029"/>
                </a:solidFill>
                <a:latin typeface="Arial"/>
                <a:cs typeface="Arial"/>
              </a:rPr>
              <a:t>	</a:t>
            </a:r>
            <a:r>
              <a:rPr sz="6600" i="1" spc="-25" dirty="0">
                <a:solidFill>
                  <a:srgbClr val="3D5029"/>
                </a:solidFill>
                <a:latin typeface="Arial"/>
                <a:cs typeface="Arial"/>
              </a:rPr>
              <a:t>06</a:t>
            </a:r>
            <a:endParaRPr sz="66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33507" y="6853343"/>
            <a:ext cx="153035" cy="1360805"/>
            <a:chOff x="8433507" y="6853343"/>
            <a:chExt cx="153035" cy="1360805"/>
          </a:xfrm>
        </p:grpSpPr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33507" y="8060059"/>
              <a:ext cx="153040" cy="15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33507" y="6853343"/>
              <a:ext cx="153040" cy="153627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0" y="526630"/>
            <a:ext cx="18288000" cy="9677400"/>
            <a:chOff x="0" y="526630"/>
            <a:chExt cx="18288000" cy="9677400"/>
          </a:xfrm>
        </p:grpSpPr>
        <p:sp>
          <p:nvSpPr>
            <p:cNvPr id="28" name="object 28"/>
            <p:cNvSpPr/>
            <p:nvPr/>
          </p:nvSpPr>
          <p:spPr>
            <a:xfrm>
              <a:off x="12765585" y="4149069"/>
              <a:ext cx="5522595" cy="5767070"/>
            </a:xfrm>
            <a:custGeom>
              <a:avLst/>
              <a:gdLst/>
              <a:ahLst/>
              <a:cxnLst/>
              <a:rect l="l" t="t" r="r" b="b"/>
              <a:pathLst>
                <a:path w="5522594" h="5767070">
                  <a:moveTo>
                    <a:pt x="7835" y="5766801"/>
                  </a:moveTo>
                  <a:lnTo>
                    <a:pt x="0" y="5766801"/>
                  </a:lnTo>
                  <a:lnTo>
                    <a:pt x="78843" y="5521290"/>
                  </a:lnTo>
                  <a:lnTo>
                    <a:pt x="94182" y="5473797"/>
                  </a:lnTo>
                  <a:lnTo>
                    <a:pt x="109520" y="5426517"/>
                  </a:lnTo>
                  <a:lnTo>
                    <a:pt x="124999" y="5382608"/>
                  </a:lnTo>
                  <a:lnTo>
                    <a:pt x="133159" y="5360790"/>
                  </a:lnTo>
                  <a:lnTo>
                    <a:pt x="141252" y="5338950"/>
                  </a:lnTo>
                  <a:lnTo>
                    <a:pt x="156826" y="5290027"/>
                  </a:lnTo>
                  <a:lnTo>
                    <a:pt x="187818" y="5192131"/>
                  </a:lnTo>
                  <a:lnTo>
                    <a:pt x="203438" y="5143224"/>
                  </a:lnTo>
                  <a:lnTo>
                    <a:pt x="219275" y="5094390"/>
                  </a:lnTo>
                  <a:lnTo>
                    <a:pt x="235430" y="5045664"/>
                  </a:lnTo>
                  <a:lnTo>
                    <a:pt x="251307" y="4998525"/>
                  </a:lnTo>
                  <a:lnTo>
                    <a:pt x="267271" y="4951414"/>
                  </a:lnTo>
                  <a:lnTo>
                    <a:pt x="283344" y="4904339"/>
                  </a:lnTo>
                  <a:lnTo>
                    <a:pt x="299544" y="4857309"/>
                  </a:lnTo>
                  <a:lnTo>
                    <a:pt x="315892" y="4810331"/>
                  </a:lnTo>
                  <a:lnTo>
                    <a:pt x="332408" y="4763413"/>
                  </a:lnTo>
                  <a:lnTo>
                    <a:pt x="349111" y="4716564"/>
                  </a:lnTo>
                  <a:lnTo>
                    <a:pt x="366022" y="4669792"/>
                  </a:lnTo>
                  <a:lnTo>
                    <a:pt x="393470" y="4609358"/>
                  </a:lnTo>
                  <a:lnTo>
                    <a:pt x="409113" y="4579720"/>
                  </a:lnTo>
                  <a:lnTo>
                    <a:pt x="424355" y="4550180"/>
                  </a:lnTo>
                  <a:lnTo>
                    <a:pt x="432145" y="4540965"/>
                  </a:lnTo>
                  <a:lnTo>
                    <a:pt x="439877" y="4531693"/>
                  </a:lnTo>
                  <a:lnTo>
                    <a:pt x="447762" y="4522575"/>
                  </a:lnTo>
                  <a:lnTo>
                    <a:pt x="456012" y="4513821"/>
                  </a:lnTo>
                  <a:lnTo>
                    <a:pt x="4113008" y="873911"/>
                  </a:lnTo>
                  <a:lnTo>
                    <a:pt x="4139314" y="845762"/>
                  </a:lnTo>
                  <a:lnTo>
                    <a:pt x="4164292" y="816282"/>
                  </a:lnTo>
                  <a:lnTo>
                    <a:pt x="4188917" y="786426"/>
                  </a:lnTo>
                  <a:lnTo>
                    <a:pt x="4214162" y="757151"/>
                  </a:lnTo>
                  <a:lnTo>
                    <a:pt x="4222689" y="749269"/>
                  </a:lnTo>
                  <a:lnTo>
                    <a:pt x="4232343" y="742403"/>
                  </a:lnTo>
                  <a:lnTo>
                    <a:pt x="4242480" y="735969"/>
                  </a:lnTo>
                  <a:lnTo>
                    <a:pt x="4252456" y="729385"/>
                  </a:lnTo>
                  <a:lnTo>
                    <a:pt x="4503857" y="469316"/>
                  </a:lnTo>
                  <a:lnTo>
                    <a:pt x="4513436" y="460845"/>
                  </a:lnTo>
                  <a:lnTo>
                    <a:pt x="4523977" y="453315"/>
                  </a:lnTo>
                  <a:lnTo>
                    <a:pt x="4534924" y="446184"/>
                  </a:lnTo>
                  <a:lnTo>
                    <a:pt x="4545726" y="438914"/>
                  </a:lnTo>
                  <a:lnTo>
                    <a:pt x="4552456" y="427783"/>
                  </a:lnTo>
                  <a:lnTo>
                    <a:pt x="4559019" y="416485"/>
                  </a:lnTo>
                  <a:lnTo>
                    <a:pt x="4566048" y="405647"/>
                  </a:lnTo>
                  <a:lnTo>
                    <a:pt x="4721847" y="244580"/>
                  </a:lnTo>
                  <a:lnTo>
                    <a:pt x="4759102" y="207114"/>
                  </a:lnTo>
                  <a:lnTo>
                    <a:pt x="4796775" y="170116"/>
                  </a:lnTo>
                  <a:lnTo>
                    <a:pt x="4835010" y="133746"/>
                  </a:lnTo>
                  <a:lnTo>
                    <a:pt x="4873948" y="98165"/>
                  </a:lnTo>
                  <a:lnTo>
                    <a:pt x="4912060" y="66124"/>
                  </a:lnTo>
                  <a:lnTo>
                    <a:pt x="4952497" y="37821"/>
                  </a:lnTo>
                  <a:lnTo>
                    <a:pt x="4995564" y="15724"/>
                  </a:lnTo>
                  <a:lnTo>
                    <a:pt x="5041560" y="2295"/>
                  </a:lnTo>
                  <a:lnTo>
                    <a:pt x="5090789" y="0"/>
                  </a:lnTo>
                  <a:lnTo>
                    <a:pt x="5143553" y="11303"/>
                  </a:lnTo>
                  <a:lnTo>
                    <a:pt x="5197115" y="37821"/>
                  </a:lnTo>
                  <a:lnTo>
                    <a:pt x="5244761" y="74940"/>
                  </a:lnTo>
                  <a:lnTo>
                    <a:pt x="5284305" y="112343"/>
                  </a:lnTo>
                  <a:lnTo>
                    <a:pt x="5323353" y="150278"/>
                  </a:lnTo>
                  <a:lnTo>
                    <a:pt x="5362054" y="188586"/>
                  </a:lnTo>
                  <a:lnTo>
                    <a:pt x="5493045" y="319585"/>
                  </a:lnTo>
                  <a:lnTo>
                    <a:pt x="5522412" y="351567"/>
                  </a:lnTo>
                  <a:lnTo>
                    <a:pt x="5522412" y="1021727"/>
                  </a:lnTo>
                  <a:lnTo>
                    <a:pt x="5472178" y="1072098"/>
                  </a:lnTo>
                  <a:lnTo>
                    <a:pt x="5438555" y="1106307"/>
                  </a:lnTo>
                  <a:lnTo>
                    <a:pt x="5411526" y="1135184"/>
                  </a:lnTo>
                  <a:lnTo>
                    <a:pt x="5385376" y="1164920"/>
                  </a:lnTo>
                  <a:lnTo>
                    <a:pt x="5359603" y="1195025"/>
                  </a:lnTo>
                  <a:lnTo>
                    <a:pt x="5333703" y="1225007"/>
                  </a:lnTo>
                  <a:lnTo>
                    <a:pt x="5047598" y="1514394"/>
                  </a:lnTo>
                  <a:lnTo>
                    <a:pt x="5042214" y="1518641"/>
                  </a:lnTo>
                  <a:lnTo>
                    <a:pt x="5035988" y="1522051"/>
                  </a:lnTo>
                  <a:lnTo>
                    <a:pt x="5035158" y="1522437"/>
                  </a:lnTo>
                  <a:lnTo>
                    <a:pt x="5033357" y="1522437"/>
                  </a:lnTo>
                  <a:lnTo>
                    <a:pt x="5023348" y="1528085"/>
                  </a:lnTo>
                  <a:lnTo>
                    <a:pt x="4871638" y="1681734"/>
                  </a:lnTo>
                  <a:lnTo>
                    <a:pt x="4865224" y="1686939"/>
                  </a:lnTo>
                  <a:lnTo>
                    <a:pt x="4850864" y="1695821"/>
                  </a:lnTo>
                  <a:lnTo>
                    <a:pt x="4844307" y="1700924"/>
                  </a:lnTo>
                  <a:lnTo>
                    <a:pt x="4554753" y="1974409"/>
                  </a:lnTo>
                  <a:lnTo>
                    <a:pt x="4482989" y="2043420"/>
                  </a:lnTo>
                  <a:lnTo>
                    <a:pt x="3665234" y="2848130"/>
                  </a:lnTo>
                  <a:lnTo>
                    <a:pt x="3593953" y="2917183"/>
                  </a:lnTo>
                  <a:lnTo>
                    <a:pt x="3306363" y="3190872"/>
                  </a:lnTo>
                  <a:lnTo>
                    <a:pt x="1249415" y="5215076"/>
                  </a:lnTo>
                  <a:lnTo>
                    <a:pt x="1225739" y="5234025"/>
                  </a:lnTo>
                  <a:lnTo>
                    <a:pt x="1199020" y="5249864"/>
                  </a:lnTo>
                  <a:lnTo>
                    <a:pt x="1171017" y="5264388"/>
                  </a:lnTo>
                  <a:lnTo>
                    <a:pt x="1143483" y="5279393"/>
                  </a:lnTo>
                  <a:lnTo>
                    <a:pt x="1128723" y="5289264"/>
                  </a:lnTo>
                  <a:lnTo>
                    <a:pt x="1114057" y="5299344"/>
                  </a:lnTo>
                  <a:lnTo>
                    <a:pt x="1099130" y="5308844"/>
                  </a:lnTo>
                  <a:lnTo>
                    <a:pt x="1083587" y="5316973"/>
                  </a:lnTo>
                  <a:lnTo>
                    <a:pt x="526132" y="5564015"/>
                  </a:lnTo>
                  <a:lnTo>
                    <a:pt x="394356" y="5620905"/>
                  </a:lnTo>
                  <a:lnTo>
                    <a:pt x="347766" y="5643917"/>
                  </a:lnTo>
                  <a:lnTo>
                    <a:pt x="300853" y="5666333"/>
                  </a:lnTo>
                  <a:lnTo>
                    <a:pt x="253384" y="5687800"/>
                  </a:lnTo>
                  <a:lnTo>
                    <a:pt x="205121" y="5707966"/>
                  </a:lnTo>
                  <a:lnTo>
                    <a:pt x="155829" y="5726481"/>
                  </a:lnTo>
                  <a:lnTo>
                    <a:pt x="105273" y="5742991"/>
                  </a:lnTo>
                  <a:lnTo>
                    <a:pt x="53217" y="5757145"/>
                  </a:lnTo>
                  <a:lnTo>
                    <a:pt x="7835" y="5766801"/>
                  </a:lnTo>
                  <a:close/>
                </a:path>
                <a:path w="5522594" h="5767070">
                  <a:moveTo>
                    <a:pt x="5023374" y="1528085"/>
                  </a:moveTo>
                  <a:lnTo>
                    <a:pt x="5033357" y="1522437"/>
                  </a:lnTo>
                  <a:lnTo>
                    <a:pt x="5035158" y="1522437"/>
                  </a:lnTo>
                  <a:lnTo>
                    <a:pt x="5029408" y="1525109"/>
                  </a:lnTo>
                  <a:lnTo>
                    <a:pt x="5023374" y="1528085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311313" y="4149070"/>
              <a:ext cx="977265" cy="1225550"/>
            </a:xfrm>
            <a:custGeom>
              <a:avLst/>
              <a:gdLst/>
              <a:ahLst/>
              <a:cxnLst/>
              <a:rect l="l" t="t" r="r" b="b"/>
              <a:pathLst>
                <a:path w="977265" h="1225550">
                  <a:moveTo>
                    <a:pt x="787975" y="1225007"/>
                  </a:moveTo>
                  <a:lnTo>
                    <a:pt x="705517" y="1146014"/>
                  </a:lnTo>
                  <a:lnTo>
                    <a:pt x="678414" y="1119301"/>
                  </a:lnTo>
                  <a:lnTo>
                    <a:pt x="0" y="438922"/>
                  </a:lnTo>
                  <a:lnTo>
                    <a:pt x="13294" y="416489"/>
                  </a:lnTo>
                  <a:lnTo>
                    <a:pt x="176121" y="244580"/>
                  </a:lnTo>
                  <a:lnTo>
                    <a:pt x="213376" y="207115"/>
                  </a:lnTo>
                  <a:lnTo>
                    <a:pt x="251049" y="170116"/>
                  </a:lnTo>
                  <a:lnTo>
                    <a:pt x="289284" y="133746"/>
                  </a:lnTo>
                  <a:lnTo>
                    <a:pt x="328222" y="98165"/>
                  </a:lnTo>
                  <a:lnTo>
                    <a:pt x="366333" y="66124"/>
                  </a:lnTo>
                  <a:lnTo>
                    <a:pt x="406771" y="37822"/>
                  </a:lnTo>
                  <a:lnTo>
                    <a:pt x="449837" y="15724"/>
                  </a:lnTo>
                  <a:lnTo>
                    <a:pt x="495834" y="2295"/>
                  </a:lnTo>
                  <a:lnTo>
                    <a:pt x="545063" y="0"/>
                  </a:lnTo>
                  <a:lnTo>
                    <a:pt x="597827" y="11302"/>
                  </a:lnTo>
                  <a:lnTo>
                    <a:pt x="651445" y="37854"/>
                  </a:lnTo>
                  <a:lnTo>
                    <a:pt x="699035" y="74940"/>
                  </a:lnTo>
                  <a:lnTo>
                    <a:pt x="738578" y="112343"/>
                  </a:lnTo>
                  <a:lnTo>
                    <a:pt x="777626" y="150277"/>
                  </a:lnTo>
                  <a:lnTo>
                    <a:pt x="816327" y="188585"/>
                  </a:lnTo>
                  <a:lnTo>
                    <a:pt x="947317" y="319584"/>
                  </a:lnTo>
                  <a:lnTo>
                    <a:pt x="976684" y="351591"/>
                  </a:lnTo>
                  <a:lnTo>
                    <a:pt x="976684" y="1021584"/>
                  </a:lnTo>
                  <a:lnTo>
                    <a:pt x="926449" y="1072098"/>
                  </a:lnTo>
                  <a:lnTo>
                    <a:pt x="892827" y="1106307"/>
                  </a:lnTo>
                  <a:lnTo>
                    <a:pt x="865798" y="1135183"/>
                  </a:lnTo>
                  <a:lnTo>
                    <a:pt x="839649" y="1164919"/>
                  </a:lnTo>
                  <a:lnTo>
                    <a:pt x="787975" y="1225007"/>
                  </a:lnTo>
                  <a:close/>
                </a:path>
              </a:pathLst>
            </a:custGeom>
            <a:solidFill>
              <a:srgbClr val="E6AA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906837" y="8699249"/>
              <a:ext cx="1002665" cy="1071245"/>
            </a:xfrm>
            <a:custGeom>
              <a:avLst/>
              <a:gdLst/>
              <a:ahLst/>
              <a:cxnLst/>
              <a:rect l="l" t="t" r="r" b="b"/>
              <a:pathLst>
                <a:path w="1002665" h="1071245">
                  <a:moveTo>
                    <a:pt x="253104" y="1070727"/>
                  </a:moveTo>
                  <a:lnTo>
                    <a:pt x="0" y="788770"/>
                  </a:lnTo>
                  <a:lnTo>
                    <a:pt x="62185" y="593045"/>
                  </a:lnTo>
                  <a:lnTo>
                    <a:pt x="78023" y="544212"/>
                  </a:lnTo>
                  <a:lnTo>
                    <a:pt x="94178" y="495485"/>
                  </a:lnTo>
                  <a:lnTo>
                    <a:pt x="142092" y="354160"/>
                  </a:lnTo>
                  <a:lnTo>
                    <a:pt x="174640" y="260151"/>
                  </a:lnTo>
                  <a:lnTo>
                    <a:pt x="207859" y="166384"/>
                  </a:lnTo>
                  <a:lnTo>
                    <a:pt x="224771" y="119612"/>
                  </a:lnTo>
                  <a:lnTo>
                    <a:pt x="252220" y="59179"/>
                  </a:lnTo>
                  <a:lnTo>
                    <a:pt x="267810" y="29643"/>
                  </a:lnTo>
                  <a:lnTo>
                    <a:pt x="283106" y="0"/>
                  </a:lnTo>
                  <a:lnTo>
                    <a:pt x="379975" y="106478"/>
                  </a:lnTo>
                  <a:lnTo>
                    <a:pt x="729796" y="456794"/>
                  </a:lnTo>
                  <a:lnTo>
                    <a:pt x="827013" y="544595"/>
                  </a:lnTo>
                  <a:lnTo>
                    <a:pt x="863265" y="588892"/>
                  </a:lnTo>
                  <a:lnTo>
                    <a:pt x="900876" y="631887"/>
                  </a:lnTo>
                  <a:lnTo>
                    <a:pt x="950975" y="681103"/>
                  </a:lnTo>
                  <a:lnTo>
                    <a:pt x="1002231" y="729215"/>
                  </a:lnTo>
                  <a:lnTo>
                    <a:pt x="972804" y="749165"/>
                  </a:lnTo>
                  <a:lnTo>
                    <a:pt x="957878" y="758665"/>
                  </a:lnTo>
                  <a:lnTo>
                    <a:pt x="942334" y="766795"/>
                  </a:lnTo>
                  <a:lnTo>
                    <a:pt x="660641" y="892412"/>
                  </a:lnTo>
                  <a:lnTo>
                    <a:pt x="428763" y="994772"/>
                  </a:lnTo>
                  <a:lnTo>
                    <a:pt x="253104" y="1070727"/>
                  </a:lnTo>
                  <a:close/>
                </a:path>
              </a:pathLst>
            </a:custGeom>
            <a:solidFill>
              <a:srgbClr val="E4C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765012" y="4587984"/>
              <a:ext cx="5334635" cy="5330190"/>
            </a:xfrm>
            <a:custGeom>
              <a:avLst/>
              <a:gdLst/>
              <a:ahLst/>
              <a:cxnLst/>
              <a:rect l="l" t="t" r="r" b="b"/>
              <a:pathLst>
                <a:path w="5334634" h="5330190">
                  <a:moveTo>
                    <a:pt x="5023538" y="1089388"/>
                  </a:moveTo>
                  <a:lnTo>
                    <a:pt x="4654389" y="717995"/>
                  </a:lnTo>
                  <a:lnTo>
                    <a:pt x="4488500" y="542151"/>
                  </a:lnTo>
                  <a:lnTo>
                    <a:pt x="4361284" y="398026"/>
                  </a:lnTo>
                  <a:lnTo>
                    <a:pt x="4323623" y="366643"/>
                  </a:lnTo>
                  <a:lnTo>
                    <a:pt x="4286936" y="334238"/>
                  </a:lnTo>
                  <a:lnTo>
                    <a:pt x="4261196" y="301748"/>
                  </a:lnTo>
                  <a:lnTo>
                    <a:pt x="4253035" y="290472"/>
                  </a:lnTo>
                  <a:lnTo>
                    <a:pt x="4504435" y="30404"/>
                  </a:lnTo>
                  <a:lnTo>
                    <a:pt x="4514014" y="21933"/>
                  </a:lnTo>
                  <a:lnTo>
                    <a:pt x="4524555" y="14403"/>
                  </a:lnTo>
                  <a:lnTo>
                    <a:pt x="4535502" y="7272"/>
                  </a:lnTo>
                  <a:lnTo>
                    <a:pt x="4546302" y="0"/>
                  </a:lnTo>
                  <a:lnTo>
                    <a:pt x="5224717" y="680387"/>
                  </a:lnTo>
                  <a:lnTo>
                    <a:pt x="5251820" y="707100"/>
                  </a:lnTo>
                  <a:lnTo>
                    <a:pt x="5334278" y="786093"/>
                  </a:lnTo>
                  <a:lnTo>
                    <a:pt x="5048173" y="1075480"/>
                  </a:lnTo>
                  <a:lnTo>
                    <a:pt x="5042789" y="1079727"/>
                  </a:lnTo>
                  <a:lnTo>
                    <a:pt x="5036563" y="1083137"/>
                  </a:lnTo>
                  <a:lnTo>
                    <a:pt x="5029983" y="1086195"/>
                  </a:lnTo>
                  <a:lnTo>
                    <a:pt x="5023538" y="1089388"/>
                  </a:lnTo>
                  <a:close/>
                </a:path>
                <a:path w="5334634" h="5330190">
                  <a:moveTo>
                    <a:pt x="0" y="5329677"/>
                  </a:moveTo>
                  <a:lnTo>
                    <a:pt x="79418" y="5082378"/>
                  </a:lnTo>
                  <a:lnTo>
                    <a:pt x="94758" y="5034884"/>
                  </a:lnTo>
                  <a:lnTo>
                    <a:pt x="110096" y="4987604"/>
                  </a:lnTo>
                  <a:lnTo>
                    <a:pt x="125575" y="4943694"/>
                  </a:lnTo>
                  <a:lnTo>
                    <a:pt x="133735" y="4921875"/>
                  </a:lnTo>
                  <a:lnTo>
                    <a:pt x="141827" y="4900034"/>
                  </a:lnTo>
                  <a:lnTo>
                    <a:pt x="394932" y="5181991"/>
                  </a:lnTo>
                  <a:lnTo>
                    <a:pt x="348342" y="5205004"/>
                  </a:lnTo>
                  <a:lnTo>
                    <a:pt x="301429" y="5227419"/>
                  </a:lnTo>
                  <a:lnTo>
                    <a:pt x="253960" y="5248886"/>
                  </a:lnTo>
                  <a:lnTo>
                    <a:pt x="205697" y="5269053"/>
                  </a:lnTo>
                  <a:lnTo>
                    <a:pt x="156405" y="5287567"/>
                  </a:lnTo>
                  <a:lnTo>
                    <a:pt x="105848" y="5304077"/>
                  </a:lnTo>
                  <a:lnTo>
                    <a:pt x="53792" y="5318231"/>
                  </a:lnTo>
                  <a:lnTo>
                    <a:pt x="0" y="5329677"/>
                  </a:lnTo>
                  <a:close/>
                </a:path>
              </a:pathLst>
            </a:custGeom>
            <a:solidFill>
              <a:srgbClr val="CB7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286810" y="4986008"/>
              <a:ext cx="4268470" cy="4258310"/>
            </a:xfrm>
            <a:custGeom>
              <a:avLst/>
              <a:gdLst/>
              <a:ahLst/>
              <a:cxnLst/>
              <a:rect l="l" t="t" r="r" b="b"/>
              <a:pathLst>
                <a:path w="4268469" h="4258309">
                  <a:moveTo>
                    <a:pt x="97589" y="3917430"/>
                  </a:moveTo>
                  <a:lnTo>
                    <a:pt x="0" y="3819720"/>
                  </a:lnTo>
                  <a:lnTo>
                    <a:pt x="8763" y="3809708"/>
                  </a:lnTo>
                  <a:lnTo>
                    <a:pt x="17477" y="3799647"/>
                  </a:lnTo>
                  <a:lnTo>
                    <a:pt x="26324" y="3789720"/>
                  </a:lnTo>
                  <a:lnTo>
                    <a:pt x="35487" y="3780111"/>
                  </a:lnTo>
                  <a:lnTo>
                    <a:pt x="1213651" y="2600479"/>
                  </a:lnTo>
                  <a:lnTo>
                    <a:pt x="1250165" y="2563179"/>
                  </a:lnTo>
                  <a:lnTo>
                    <a:pt x="1286211" y="2525412"/>
                  </a:lnTo>
                  <a:lnTo>
                    <a:pt x="1321930" y="2487319"/>
                  </a:lnTo>
                  <a:lnTo>
                    <a:pt x="1428553" y="2372516"/>
                  </a:lnTo>
                  <a:lnTo>
                    <a:pt x="1464391" y="2334549"/>
                  </a:lnTo>
                  <a:lnTo>
                    <a:pt x="1500614" y="2296971"/>
                  </a:lnTo>
                  <a:lnTo>
                    <a:pt x="1537365" y="2259923"/>
                  </a:lnTo>
                  <a:lnTo>
                    <a:pt x="1573760" y="2223938"/>
                  </a:lnTo>
                  <a:lnTo>
                    <a:pt x="1720102" y="2080763"/>
                  </a:lnTo>
                  <a:lnTo>
                    <a:pt x="3100536" y="752220"/>
                  </a:lnTo>
                  <a:lnTo>
                    <a:pt x="3122115" y="728356"/>
                  </a:lnTo>
                  <a:lnTo>
                    <a:pt x="3161773" y="677031"/>
                  </a:lnTo>
                  <a:lnTo>
                    <a:pt x="3183217" y="652996"/>
                  </a:lnTo>
                  <a:lnTo>
                    <a:pt x="3209955" y="629075"/>
                  </a:lnTo>
                  <a:lnTo>
                    <a:pt x="3266354" y="584188"/>
                  </a:lnTo>
                  <a:lnTo>
                    <a:pt x="3292740" y="559980"/>
                  </a:lnTo>
                  <a:lnTo>
                    <a:pt x="3328374" y="523359"/>
                  </a:lnTo>
                  <a:lnTo>
                    <a:pt x="3753566" y="81545"/>
                  </a:lnTo>
                  <a:lnTo>
                    <a:pt x="3774510" y="60642"/>
                  </a:lnTo>
                  <a:lnTo>
                    <a:pt x="3796034" y="40298"/>
                  </a:lnTo>
                  <a:lnTo>
                    <a:pt x="3839483" y="0"/>
                  </a:lnTo>
                  <a:lnTo>
                    <a:pt x="3966695" y="144134"/>
                  </a:lnTo>
                  <a:lnTo>
                    <a:pt x="3933241" y="175198"/>
                  </a:lnTo>
                  <a:lnTo>
                    <a:pt x="3916632" y="190841"/>
                  </a:lnTo>
                  <a:lnTo>
                    <a:pt x="3900359" y="206818"/>
                  </a:lnTo>
                  <a:lnTo>
                    <a:pt x="3249917" y="865349"/>
                  </a:lnTo>
                  <a:lnTo>
                    <a:pt x="3104244" y="1010548"/>
                  </a:lnTo>
                  <a:lnTo>
                    <a:pt x="3067766" y="1046458"/>
                  </a:lnTo>
                  <a:lnTo>
                    <a:pt x="2994206" y="1117668"/>
                  </a:lnTo>
                  <a:lnTo>
                    <a:pt x="2845419" y="1258402"/>
                  </a:lnTo>
                  <a:lnTo>
                    <a:pt x="2621271" y="1468545"/>
                  </a:lnTo>
                  <a:lnTo>
                    <a:pt x="2257914" y="1815598"/>
                  </a:lnTo>
                  <a:lnTo>
                    <a:pt x="2114127" y="1955401"/>
                  </a:lnTo>
                  <a:lnTo>
                    <a:pt x="1261296" y="2805297"/>
                  </a:lnTo>
                  <a:lnTo>
                    <a:pt x="708027" y="3342844"/>
                  </a:lnTo>
                  <a:lnTo>
                    <a:pt x="423818" y="3614650"/>
                  </a:lnTo>
                  <a:lnTo>
                    <a:pt x="351805" y="3682442"/>
                  </a:lnTo>
                  <a:lnTo>
                    <a:pt x="97589" y="3917430"/>
                  </a:lnTo>
                  <a:close/>
                </a:path>
                <a:path w="4268469" h="4258309">
                  <a:moveTo>
                    <a:pt x="447042" y="4257834"/>
                  </a:moveTo>
                  <a:lnTo>
                    <a:pt x="349826" y="4170036"/>
                  </a:lnTo>
                  <a:lnTo>
                    <a:pt x="419497" y="4087280"/>
                  </a:lnTo>
                  <a:lnTo>
                    <a:pt x="454650" y="4046195"/>
                  </a:lnTo>
                  <a:lnTo>
                    <a:pt x="490688" y="4005926"/>
                  </a:lnTo>
                  <a:lnTo>
                    <a:pt x="525421" y="3968435"/>
                  </a:lnTo>
                  <a:lnTo>
                    <a:pt x="1008667" y="3453955"/>
                  </a:lnTo>
                  <a:lnTo>
                    <a:pt x="1076810" y="3382168"/>
                  </a:lnTo>
                  <a:lnTo>
                    <a:pt x="1286194" y="3166105"/>
                  </a:lnTo>
                  <a:lnTo>
                    <a:pt x="1532888" y="2915104"/>
                  </a:lnTo>
                  <a:lnTo>
                    <a:pt x="3576235" y="879995"/>
                  </a:lnTo>
                  <a:lnTo>
                    <a:pt x="3610052" y="845397"/>
                  </a:lnTo>
                  <a:lnTo>
                    <a:pt x="3676542" y="775051"/>
                  </a:lnTo>
                  <a:lnTo>
                    <a:pt x="3710286" y="740375"/>
                  </a:lnTo>
                  <a:lnTo>
                    <a:pt x="3744093" y="706759"/>
                  </a:lnTo>
                  <a:lnTo>
                    <a:pt x="3880380" y="573356"/>
                  </a:lnTo>
                  <a:lnTo>
                    <a:pt x="3950823" y="503346"/>
                  </a:lnTo>
                  <a:lnTo>
                    <a:pt x="4132598" y="319968"/>
                  </a:lnTo>
                  <a:lnTo>
                    <a:pt x="4267855" y="455362"/>
                  </a:lnTo>
                  <a:lnTo>
                    <a:pt x="4259326" y="465524"/>
                  </a:lnTo>
                  <a:lnTo>
                    <a:pt x="4250861" y="475753"/>
                  </a:lnTo>
                  <a:lnTo>
                    <a:pt x="4242220" y="485809"/>
                  </a:lnTo>
                  <a:lnTo>
                    <a:pt x="4233165" y="495451"/>
                  </a:lnTo>
                  <a:lnTo>
                    <a:pt x="1041007" y="3669743"/>
                  </a:lnTo>
                  <a:lnTo>
                    <a:pt x="1004166" y="3707167"/>
                  </a:lnTo>
                  <a:lnTo>
                    <a:pt x="967971" y="3745240"/>
                  </a:lnTo>
                  <a:lnTo>
                    <a:pt x="932203" y="3783745"/>
                  </a:lnTo>
                  <a:lnTo>
                    <a:pt x="861085" y="3861172"/>
                  </a:lnTo>
                  <a:lnTo>
                    <a:pt x="825301" y="3899658"/>
                  </a:lnTo>
                  <a:lnTo>
                    <a:pt x="789078" y="3937702"/>
                  </a:lnTo>
                  <a:lnTo>
                    <a:pt x="752199" y="3975085"/>
                  </a:lnTo>
                  <a:lnTo>
                    <a:pt x="715021" y="4011401"/>
                  </a:lnTo>
                  <a:lnTo>
                    <a:pt x="677350" y="4047223"/>
                  </a:lnTo>
                  <a:lnTo>
                    <a:pt x="639296" y="4082657"/>
                  </a:lnTo>
                  <a:lnTo>
                    <a:pt x="447042" y="4257834"/>
                  </a:lnTo>
                  <a:close/>
                </a:path>
              </a:pathLst>
            </a:custGeom>
            <a:solidFill>
              <a:srgbClr val="E9B5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71180" y="1262921"/>
              <a:ext cx="2024380" cy="2562860"/>
            </a:xfrm>
            <a:custGeom>
              <a:avLst/>
              <a:gdLst/>
              <a:ahLst/>
              <a:cxnLst/>
              <a:rect l="l" t="t" r="r" b="b"/>
              <a:pathLst>
                <a:path w="2024380" h="2562860">
                  <a:moveTo>
                    <a:pt x="1624431" y="905539"/>
                  </a:moveTo>
                  <a:lnTo>
                    <a:pt x="1586907" y="892084"/>
                  </a:lnTo>
                  <a:lnTo>
                    <a:pt x="1565963" y="856241"/>
                  </a:lnTo>
                  <a:lnTo>
                    <a:pt x="1553356" y="812260"/>
                  </a:lnTo>
                  <a:lnTo>
                    <a:pt x="1542144" y="767955"/>
                  </a:lnTo>
                  <a:lnTo>
                    <a:pt x="1525121" y="716477"/>
                  </a:lnTo>
                  <a:lnTo>
                    <a:pt x="1498265" y="669806"/>
                  </a:lnTo>
                  <a:lnTo>
                    <a:pt x="1462829" y="629185"/>
                  </a:lnTo>
                  <a:lnTo>
                    <a:pt x="1420069" y="595859"/>
                  </a:lnTo>
                  <a:lnTo>
                    <a:pt x="1309222" y="566369"/>
                  </a:lnTo>
                  <a:lnTo>
                    <a:pt x="1262004" y="552620"/>
                  </a:lnTo>
                  <a:lnTo>
                    <a:pt x="1222471" y="535307"/>
                  </a:lnTo>
                  <a:lnTo>
                    <a:pt x="1198314" y="513464"/>
                  </a:lnTo>
                  <a:lnTo>
                    <a:pt x="1197224" y="486128"/>
                  </a:lnTo>
                  <a:lnTo>
                    <a:pt x="1224172" y="451594"/>
                  </a:lnTo>
                  <a:lnTo>
                    <a:pt x="1263691" y="430896"/>
                  </a:lnTo>
                  <a:lnTo>
                    <a:pt x="1309712" y="417769"/>
                  </a:lnTo>
                  <a:lnTo>
                    <a:pt x="1356330" y="405877"/>
                  </a:lnTo>
                  <a:lnTo>
                    <a:pt x="1396979" y="389160"/>
                  </a:lnTo>
                  <a:lnTo>
                    <a:pt x="1436794" y="360481"/>
                  </a:lnTo>
                  <a:lnTo>
                    <a:pt x="1469849" y="326471"/>
                  </a:lnTo>
                  <a:lnTo>
                    <a:pt x="1496626" y="287952"/>
                  </a:lnTo>
                  <a:lnTo>
                    <a:pt x="1517613" y="245745"/>
                  </a:lnTo>
                  <a:lnTo>
                    <a:pt x="1533293" y="200670"/>
                  </a:lnTo>
                  <a:lnTo>
                    <a:pt x="1544152" y="153549"/>
                  </a:lnTo>
                  <a:lnTo>
                    <a:pt x="1549117" y="124150"/>
                  </a:lnTo>
                  <a:lnTo>
                    <a:pt x="1559144" y="76790"/>
                  </a:lnTo>
                  <a:lnTo>
                    <a:pt x="1574722" y="29422"/>
                  </a:lnTo>
                  <a:lnTo>
                    <a:pt x="1596339" y="0"/>
                  </a:lnTo>
                  <a:lnTo>
                    <a:pt x="1624481" y="6473"/>
                  </a:lnTo>
                  <a:lnTo>
                    <a:pt x="1643902" y="32356"/>
                  </a:lnTo>
                  <a:lnTo>
                    <a:pt x="1655199" y="61359"/>
                  </a:lnTo>
                  <a:lnTo>
                    <a:pt x="1662120" y="91978"/>
                  </a:lnTo>
                  <a:lnTo>
                    <a:pt x="1668411" y="122712"/>
                  </a:lnTo>
                  <a:lnTo>
                    <a:pt x="1679842" y="170368"/>
                  </a:lnTo>
                  <a:lnTo>
                    <a:pt x="1692861" y="217382"/>
                  </a:lnTo>
                  <a:lnTo>
                    <a:pt x="1709732" y="263094"/>
                  </a:lnTo>
                  <a:lnTo>
                    <a:pt x="1732721" y="306845"/>
                  </a:lnTo>
                  <a:lnTo>
                    <a:pt x="1765305" y="349455"/>
                  </a:lnTo>
                  <a:lnTo>
                    <a:pt x="1803081" y="382361"/>
                  </a:lnTo>
                  <a:lnTo>
                    <a:pt x="1845970" y="405877"/>
                  </a:lnTo>
                  <a:lnTo>
                    <a:pt x="1893894" y="420318"/>
                  </a:lnTo>
                  <a:lnTo>
                    <a:pt x="1946774" y="425997"/>
                  </a:lnTo>
                  <a:lnTo>
                    <a:pt x="1968330" y="427651"/>
                  </a:lnTo>
                  <a:lnTo>
                    <a:pt x="1988129" y="432905"/>
                  </a:lnTo>
                  <a:lnTo>
                    <a:pt x="2005079" y="443873"/>
                  </a:lnTo>
                  <a:lnTo>
                    <a:pt x="2018093" y="462669"/>
                  </a:lnTo>
                  <a:lnTo>
                    <a:pt x="2023956" y="484165"/>
                  </a:lnTo>
                  <a:lnTo>
                    <a:pt x="2021962" y="504500"/>
                  </a:lnTo>
                  <a:lnTo>
                    <a:pt x="2012278" y="522204"/>
                  </a:lnTo>
                  <a:lnTo>
                    <a:pt x="1995068" y="535802"/>
                  </a:lnTo>
                  <a:lnTo>
                    <a:pt x="1950717" y="559164"/>
                  </a:lnTo>
                  <a:lnTo>
                    <a:pt x="1908790" y="581790"/>
                  </a:lnTo>
                  <a:lnTo>
                    <a:pt x="1869449" y="604653"/>
                  </a:lnTo>
                  <a:lnTo>
                    <a:pt x="1832857" y="628727"/>
                  </a:lnTo>
                  <a:lnTo>
                    <a:pt x="1799173" y="654984"/>
                  </a:lnTo>
                  <a:lnTo>
                    <a:pt x="1768560" y="684397"/>
                  </a:lnTo>
                  <a:lnTo>
                    <a:pt x="1741180" y="717941"/>
                  </a:lnTo>
                  <a:lnTo>
                    <a:pt x="1717193" y="756587"/>
                  </a:lnTo>
                  <a:lnTo>
                    <a:pt x="1696761" y="801310"/>
                  </a:lnTo>
                  <a:lnTo>
                    <a:pt x="1680045" y="853081"/>
                  </a:lnTo>
                  <a:lnTo>
                    <a:pt x="1672494" y="873410"/>
                  </a:lnTo>
                  <a:lnTo>
                    <a:pt x="1661045" y="889981"/>
                  </a:lnTo>
                  <a:lnTo>
                    <a:pt x="1645193" y="901216"/>
                  </a:lnTo>
                  <a:lnTo>
                    <a:pt x="1624431" y="905539"/>
                  </a:lnTo>
                  <a:close/>
                </a:path>
                <a:path w="2024380" h="2562860">
                  <a:moveTo>
                    <a:pt x="592748" y="2230657"/>
                  </a:moveTo>
                  <a:lnTo>
                    <a:pt x="546749" y="2218421"/>
                  </a:lnTo>
                  <a:lnTo>
                    <a:pt x="519620" y="2181189"/>
                  </a:lnTo>
                  <a:lnTo>
                    <a:pt x="507569" y="2130611"/>
                  </a:lnTo>
                  <a:lnTo>
                    <a:pt x="501411" y="2079829"/>
                  </a:lnTo>
                  <a:lnTo>
                    <a:pt x="498690" y="2029559"/>
                  </a:lnTo>
                  <a:lnTo>
                    <a:pt x="498575" y="2027429"/>
                  </a:lnTo>
                  <a:lnTo>
                    <a:pt x="495046" y="1977240"/>
                  </a:lnTo>
                  <a:lnTo>
                    <a:pt x="490173" y="1924529"/>
                  </a:lnTo>
                  <a:lnTo>
                    <a:pt x="483948" y="1873499"/>
                  </a:lnTo>
                  <a:lnTo>
                    <a:pt x="475972" y="1822842"/>
                  </a:lnTo>
                  <a:lnTo>
                    <a:pt x="465946" y="1772625"/>
                  </a:lnTo>
                  <a:lnTo>
                    <a:pt x="453568" y="1722918"/>
                  </a:lnTo>
                  <a:lnTo>
                    <a:pt x="438538" y="1673789"/>
                  </a:lnTo>
                  <a:lnTo>
                    <a:pt x="420557" y="1625307"/>
                  </a:lnTo>
                  <a:lnTo>
                    <a:pt x="399322" y="1577540"/>
                  </a:lnTo>
                  <a:lnTo>
                    <a:pt x="373520" y="1530967"/>
                  </a:lnTo>
                  <a:lnTo>
                    <a:pt x="344442" y="1490529"/>
                  </a:lnTo>
                  <a:lnTo>
                    <a:pt x="312072" y="1455508"/>
                  </a:lnTo>
                  <a:lnTo>
                    <a:pt x="276393" y="1425187"/>
                  </a:lnTo>
                  <a:lnTo>
                    <a:pt x="237391" y="1398848"/>
                  </a:lnTo>
                  <a:lnTo>
                    <a:pt x="195047" y="1375775"/>
                  </a:lnTo>
                  <a:lnTo>
                    <a:pt x="149347" y="1355249"/>
                  </a:lnTo>
                  <a:lnTo>
                    <a:pt x="100274" y="1336554"/>
                  </a:lnTo>
                  <a:lnTo>
                    <a:pt x="70179" y="1326725"/>
                  </a:lnTo>
                  <a:lnTo>
                    <a:pt x="35712" y="1313151"/>
                  </a:lnTo>
                  <a:lnTo>
                    <a:pt x="8457" y="1294091"/>
                  </a:lnTo>
                  <a:lnTo>
                    <a:pt x="0" y="1267806"/>
                  </a:lnTo>
                  <a:lnTo>
                    <a:pt x="21923" y="1232556"/>
                  </a:lnTo>
                  <a:lnTo>
                    <a:pt x="63888" y="1202278"/>
                  </a:lnTo>
                  <a:lnTo>
                    <a:pt x="126859" y="1174634"/>
                  </a:lnTo>
                  <a:lnTo>
                    <a:pt x="170607" y="1151489"/>
                  </a:lnTo>
                  <a:lnTo>
                    <a:pt x="210894" y="1125908"/>
                  </a:lnTo>
                  <a:lnTo>
                    <a:pt x="247902" y="1098029"/>
                  </a:lnTo>
                  <a:lnTo>
                    <a:pt x="281816" y="1067987"/>
                  </a:lnTo>
                  <a:lnTo>
                    <a:pt x="312817" y="1035920"/>
                  </a:lnTo>
                  <a:lnTo>
                    <a:pt x="341088" y="1001964"/>
                  </a:lnTo>
                  <a:lnTo>
                    <a:pt x="366814" y="966257"/>
                  </a:lnTo>
                  <a:lnTo>
                    <a:pt x="390175" y="928933"/>
                  </a:lnTo>
                  <a:lnTo>
                    <a:pt x="411355" y="890132"/>
                  </a:lnTo>
                  <a:lnTo>
                    <a:pt x="430538" y="849988"/>
                  </a:lnTo>
                  <a:lnTo>
                    <a:pt x="447905" y="808639"/>
                  </a:lnTo>
                  <a:lnTo>
                    <a:pt x="463640" y="766222"/>
                  </a:lnTo>
                  <a:lnTo>
                    <a:pt x="477925" y="722873"/>
                  </a:lnTo>
                  <a:lnTo>
                    <a:pt x="490944" y="678728"/>
                  </a:lnTo>
                  <a:lnTo>
                    <a:pt x="502879" y="633926"/>
                  </a:lnTo>
                  <a:lnTo>
                    <a:pt x="513912" y="588601"/>
                  </a:lnTo>
                  <a:lnTo>
                    <a:pt x="524228" y="542892"/>
                  </a:lnTo>
                  <a:lnTo>
                    <a:pt x="534009" y="496934"/>
                  </a:lnTo>
                  <a:lnTo>
                    <a:pt x="543437" y="450864"/>
                  </a:lnTo>
                  <a:lnTo>
                    <a:pt x="552696" y="404820"/>
                  </a:lnTo>
                  <a:lnTo>
                    <a:pt x="561968" y="358937"/>
                  </a:lnTo>
                  <a:lnTo>
                    <a:pt x="571436" y="313353"/>
                  </a:lnTo>
                  <a:lnTo>
                    <a:pt x="592082" y="268392"/>
                  </a:lnTo>
                  <a:lnTo>
                    <a:pt x="610685" y="263519"/>
                  </a:lnTo>
                  <a:lnTo>
                    <a:pt x="630654" y="268223"/>
                  </a:lnTo>
                  <a:lnTo>
                    <a:pt x="659647" y="300012"/>
                  </a:lnTo>
                  <a:lnTo>
                    <a:pt x="670308" y="370493"/>
                  </a:lnTo>
                  <a:lnTo>
                    <a:pt x="674894" y="418885"/>
                  </a:lnTo>
                  <a:lnTo>
                    <a:pt x="679591" y="467269"/>
                  </a:lnTo>
                  <a:lnTo>
                    <a:pt x="684645" y="515602"/>
                  </a:lnTo>
                  <a:lnTo>
                    <a:pt x="690302" y="563841"/>
                  </a:lnTo>
                  <a:lnTo>
                    <a:pt x="696810" y="611941"/>
                  </a:lnTo>
                  <a:lnTo>
                    <a:pt x="704413" y="659860"/>
                  </a:lnTo>
                  <a:lnTo>
                    <a:pt x="713358" y="707554"/>
                  </a:lnTo>
                  <a:lnTo>
                    <a:pt x="723893" y="754980"/>
                  </a:lnTo>
                  <a:lnTo>
                    <a:pt x="736262" y="802093"/>
                  </a:lnTo>
                  <a:lnTo>
                    <a:pt x="751584" y="849724"/>
                  </a:lnTo>
                  <a:lnTo>
                    <a:pt x="769924" y="895460"/>
                  </a:lnTo>
                  <a:lnTo>
                    <a:pt x="791313" y="939203"/>
                  </a:lnTo>
                  <a:lnTo>
                    <a:pt x="815786" y="980859"/>
                  </a:lnTo>
                  <a:lnTo>
                    <a:pt x="843375" y="1020331"/>
                  </a:lnTo>
                  <a:lnTo>
                    <a:pt x="874114" y="1057522"/>
                  </a:lnTo>
                  <a:lnTo>
                    <a:pt x="908036" y="1092337"/>
                  </a:lnTo>
                  <a:lnTo>
                    <a:pt x="945175" y="1124679"/>
                  </a:lnTo>
                  <a:lnTo>
                    <a:pt x="985563" y="1154452"/>
                  </a:lnTo>
                  <a:lnTo>
                    <a:pt x="1023465" y="1176294"/>
                  </a:lnTo>
                  <a:lnTo>
                    <a:pt x="1063861" y="1194433"/>
                  </a:lnTo>
                  <a:lnTo>
                    <a:pt x="1105217" y="1211216"/>
                  </a:lnTo>
                  <a:lnTo>
                    <a:pt x="1145998" y="1228986"/>
                  </a:lnTo>
                  <a:lnTo>
                    <a:pt x="1165221" y="1240940"/>
                  </a:lnTo>
                  <a:lnTo>
                    <a:pt x="1177803" y="1256239"/>
                  </a:lnTo>
                  <a:lnTo>
                    <a:pt x="1184560" y="1276641"/>
                  </a:lnTo>
                  <a:lnTo>
                    <a:pt x="1186307" y="1303906"/>
                  </a:lnTo>
                  <a:lnTo>
                    <a:pt x="1180921" y="1310538"/>
                  </a:lnTo>
                  <a:lnTo>
                    <a:pt x="1173889" y="1319394"/>
                  </a:lnTo>
                  <a:lnTo>
                    <a:pt x="1165173" y="1328812"/>
                  </a:lnTo>
                  <a:lnTo>
                    <a:pt x="1154735" y="1337130"/>
                  </a:lnTo>
                  <a:lnTo>
                    <a:pt x="1108882" y="1367578"/>
                  </a:lnTo>
                  <a:lnTo>
                    <a:pt x="1065595" y="1398848"/>
                  </a:lnTo>
                  <a:lnTo>
                    <a:pt x="1024681" y="1431135"/>
                  </a:lnTo>
                  <a:lnTo>
                    <a:pt x="986252" y="1464414"/>
                  </a:lnTo>
                  <a:lnTo>
                    <a:pt x="950220" y="1498807"/>
                  </a:lnTo>
                  <a:lnTo>
                    <a:pt x="916543" y="1534401"/>
                  </a:lnTo>
                  <a:lnTo>
                    <a:pt x="885182" y="1571280"/>
                  </a:lnTo>
                  <a:lnTo>
                    <a:pt x="856097" y="1609529"/>
                  </a:lnTo>
                  <a:lnTo>
                    <a:pt x="829249" y="1649235"/>
                  </a:lnTo>
                  <a:lnTo>
                    <a:pt x="804599" y="1690483"/>
                  </a:lnTo>
                  <a:lnTo>
                    <a:pt x="782105" y="1733357"/>
                  </a:lnTo>
                  <a:lnTo>
                    <a:pt x="761729" y="1777944"/>
                  </a:lnTo>
                  <a:lnTo>
                    <a:pt x="743431" y="1824330"/>
                  </a:lnTo>
                  <a:lnTo>
                    <a:pt x="727171" y="1872598"/>
                  </a:lnTo>
                  <a:lnTo>
                    <a:pt x="712909" y="1922836"/>
                  </a:lnTo>
                  <a:lnTo>
                    <a:pt x="700606" y="1975128"/>
                  </a:lnTo>
                  <a:lnTo>
                    <a:pt x="690222" y="2029559"/>
                  </a:lnTo>
                  <a:lnTo>
                    <a:pt x="682419" y="2068126"/>
                  </a:lnTo>
                  <a:lnTo>
                    <a:pt x="672777" y="2106383"/>
                  </a:lnTo>
                  <a:lnTo>
                    <a:pt x="662179" y="2144461"/>
                  </a:lnTo>
                  <a:lnTo>
                    <a:pt x="651512" y="2182493"/>
                  </a:lnTo>
                  <a:lnTo>
                    <a:pt x="631273" y="2217358"/>
                  </a:lnTo>
                  <a:lnTo>
                    <a:pt x="614461" y="2227055"/>
                  </a:lnTo>
                  <a:lnTo>
                    <a:pt x="592748" y="2230657"/>
                  </a:lnTo>
                  <a:close/>
                </a:path>
                <a:path w="2024380" h="2562860">
                  <a:moveTo>
                    <a:pt x="1471359" y="2562788"/>
                  </a:moveTo>
                  <a:lnTo>
                    <a:pt x="1430846" y="2544243"/>
                  </a:lnTo>
                  <a:lnTo>
                    <a:pt x="1414867" y="2475311"/>
                  </a:lnTo>
                  <a:lnTo>
                    <a:pt x="1404224" y="2422201"/>
                  </a:lnTo>
                  <a:lnTo>
                    <a:pt x="1392179" y="2374343"/>
                  </a:lnTo>
                  <a:lnTo>
                    <a:pt x="1377895" y="2331730"/>
                  </a:lnTo>
                  <a:lnTo>
                    <a:pt x="1360541" y="2294354"/>
                  </a:lnTo>
                  <a:lnTo>
                    <a:pt x="1339280" y="2262208"/>
                  </a:lnTo>
                  <a:lnTo>
                    <a:pt x="1281704" y="2213573"/>
                  </a:lnTo>
                  <a:lnTo>
                    <a:pt x="1243722" y="2197070"/>
                  </a:lnTo>
                  <a:lnTo>
                    <a:pt x="1198496" y="2185767"/>
                  </a:lnTo>
                  <a:lnTo>
                    <a:pt x="1145195" y="2179655"/>
                  </a:lnTo>
                  <a:lnTo>
                    <a:pt x="1124163" y="2174389"/>
                  </a:lnTo>
                  <a:lnTo>
                    <a:pt x="1106949" y="2162646"/>
                  </a:lnTo>
                  <a:lnTo>
                    <a:pt x="1095435" y="2146425"/>
                  </a:lnTo>
                  <a:lnTo>
                    <a:pt x="1091501" y="2127726"/>
                  </a:lnTo>
                  <a:lnTo>
                    <a:pt x="1094797" y="2108076"/>
                  </a:lnTo>
                  <a:lnTo>
                    <a:pt x="1103389" y="2091944"/>
                  </a:lnTo>
                  <a:lnTo>
                    <a:pt x="1116932" y="2079829"/>
                  </a:lnTo>
                  <a:lnTo>
                    <a:pt x="1135083" y="2072227"/>
                  </a:lnTo>
                  <a:lnTo>
                    <a:pt x="1186027" y="2056515"/>
                  </a:lnTo>
                  <a:lnTo>
                    <a:pt x="1232437" y="2036554"/>
                  </a:lnTo>
                  <a:lnTo>
                    <a:pt x="1274416" y="2012439"/>
                  </a:lnTo>
                  <a:lnTo>
                    <a:pt x="1312071" y="1984261"/>
                  </a:lnTo>
                  <a:lnTo>
                    <a:pt x="1345506" y="1952113"/>
                  </a:lnTo>
                  <a:lnTo>
                    <a:pt x="1374826" y="1916087"/>
                  </a:lnTo>
                  <a:lnTo>
                    <a:pt x="1400136" y="1876277"/>
                  </a:lnTo>
                  <a:lnTo>
                    <a:pt x="1421541" y="1832775"/>
                  </a:lnTo>
                  <a:lnTo>
                    <a:pt x="1439146" y="1785674"/>
                  </a:lnTo>
                  <a:lnTo>
                    <a:pt x="1453056" y="1735066"/>
                  </a:lnTo>
                  <a:lnTo>
                    <a:pt x="1456128" y="1721972"/>
                  </a:lnTo>
                  <a:lnTo>
                    <a:pt x="1459383" y="1708913"/>
                  </a:lnTo>
                  <a:lnTo>
                    <a:pt x="1476424" y="1665258"/>
                  </a:lnTo>
                  <a:lnTo>
                    <a:pt x="1506912" y="1646655"/>
                  </a:lnTo>
                  <a:lnTo>
                    <a:pt x="1526125" y="1646866"/>
                  </a:lnTo>
                  <a:lnTo>
                    <a:pt x="1542167" y="1653584"/>
                  </a:lnTo>
                  <a:lnTo>
                    <a:pt x="1550140" y="1665029"/>
                  </a:lnTo>
                  <a:lnTo>
                    <a:pt x="1553355" y="1679573"/>
                  </a:lnTo>
                  <a:lnTo>
                    <a:pt x="1555124" y="1695586"/>
                  </a:lnTo>
                  <a:lnTo>
                    <a:pt x="1561061" y="1744987"/>
                  </a:lnTo>
                  <a:lnTo>
                    <a:pt x="1567056" y="1794465"/>
                  </a:lnTo>
                  <a:lnTo>
                    <a:pt x="1574951" y="1843416"/>
                  </a:lnTo>
                  <a:lnTo>
                    <a:pt x="1586589" y="1891236"/>
                  </a:lnTo>
                  <a:lnTo>
                    <a:pt x="1602850" y="1936230"/>
                  </a:lnTo>
                  <a:lnTo>
                    <a:pt x="1624079" y="1977240"/>
                  </a:lnTo>
                  <a:lnTo>
                    <a:pt x="1650983" y="2013341"/>
                  </a:lnTo>
                  <a:lnTo>
                    <a:pt x="1684267" y="2043612"/>
                  </a:lnTo>
                  <a:lnTo>
                    <a:pt x="1724638" y="2067128"/>
                  </a:lnTo>
                  <a:lnTo>
                    <a:pt x="1772802" y="2082967"/>
                  </a:lnTo>
                  <a:lnTo>
                    <a:pt x="1810093" y="2101226"/>
                  </a:lnTo>
                  <a:lnTo>
                    <a:pt x="1833252" y="2131387"/>
                  </a:lnTo>
                  <a:lnTo>
                    <a:pt x="1833387" y="2144461"/>
                  </a:lnTo>
                  <a:lnTo>
                    <a:pt x="1833507" y="2156097"/>
                  </a:lnTo>
                  <a:lnTo>
                    <a:pt x="1833592" y="2164333"/>
                  </a:lnTo>
                  <a:lnTo>
                    <a:pt x="1802427" y="2190947"/>
                  </a:lnTo>
                  <a:lnTo>
                    <a:pt x="1760719" y="2210150"/>
                  </a:lnTo>
                  <a:lnTo>
                    <a:pt x="1720499" y="2232986"/>
                  </a:lnTo>
                  <a:lnTo>
                    <a:pt x="1682248" y="2259281"/>
                  </a:lnTo>
                  <a:lnTo>
                    <a:pt x="1646448" y="2288856"/>
                  </a:lnTo>
                  <a:lnTo>
                    <a:pt x="1613581" y="2321538"/>
                  </a:lnTo>
                  <a:lnTo>
                    <a:pt x="1584130" y="2357149"/>
                  </a:lnTo>
                  <a:lnTo>
                    <a:pt x="1558576" y="2395513"/>
                  </a:lnTo>
                  <a:lnTo>
                    <a:pt x="1537401" y="2436455"/>
                  </a:lnTo>
                  <a:lnTo>
                    <a:pt x="1521087" y="2479798"/>
                  </a:lnTo>
                  <a:lnTo>
                    <a:pt x="1510115" y="2525367"/>
                  </a:lnTo>
                  <a:lnTo>
                    <a:pt x="1505451" y="2541294"/>
                  </a:lnTo>
                  <a:lnTo>
                    <a:pt x="1497442" y="2553801"/>
                  </a:lnTo>
                  <a:lnTo>
                    <a:pt x="1486080" y="2561447"/>
                  </a:lnTo>
                  <a:lnTo>
                    <a:pt x="1471359" y="2562788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526630"/>
              <a:ext cx="6438709" cy="13836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6063460"/>
              <a:ext cx="5008827" cy="41401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424538" y="6839724"/>
              <a:ext cx="6172200" cy="1388110"/>
            </a:xfrm>
            <a:custGeom>
              <a:avLst/>
              <a:gdLst/>
              <a:ahLst/>
              <a:cxnLst/>
              <a:rect l="l" t="t" r="r" b="b"/>
              <a:pathLst>
                <a:path w="6172200" h="1388109">
                  <a:moveTo>
                    <a:pt x="2966999" y="1297152"/>
                  </a:moveTo>
                  <a:lnTo>
                    <a:pt x="2876905" y="1206715"/>
                  </a:lnTo>
                  <a:lnTo>
                    <a:pt x="1814258" y="1287246"/>
                  </a:lnTo>
                  <a:lnTo>
                    <a:pt x="3708" y="1287246"/>
                  </a:lnTo>
                  <a:lnTo>
                    <a:pt x="0" y="1292199"/>
                  </a:lnTo>
                  <a:lnTo>
                    <a:pt x="0" y="1302105"/>
                  </a:lnTo>
                  <a:lnTo>
                    <a:pt x="3708" y="1307071"/>
                  </a:lnTo>
                  <a:lnTo>
                    <a:pt x="1814258" y="1307071"/>
                  </a:lnTo>
                  <a:lnTo>
                    <a:pt x="2876905" y="1387602"/>
                  </a:lnTo>
                  <a:lnTo>
                    <a:pt x="2966999" y="1297152"/>
                  </a:lnTo>
                  <a:close/>
                </a:path>
                <a:path w="6172200" h="1388109">
                  <a:moveTo>
                    <a:pt x="2966999" y="90436"/>
                  </a:moveTo>
                  <a:lnTo>
                    <a:pt x="2876905" y="0"/>
                  </a:lnTo>
                  <a:lnTo>
                    <a:pt x="1814258" y="80530"/>
                  </a:lnTo>
                  <a:lnTo>
                    <a:pt x="3708" y="80530"/>
                  </a:lnTo>
                  <a:lnTo>
                    <a:pt x="0" y="85483"/>
                  </a:lnTo>
                  <a:lnTo>
                    <a:pt x="0" y="95389"/>
                  </a:lnTo>
                  <a:lnTo>
                    <a:pt x="3708" y="100355"/>
                  </a:lnTo>
                  <a:lnTo>
                    <a:pt x="1814258" y="100355"/>
                  </a:lnTo>
                  <a:lnTo>
                    <a:pt x="2876905" y="180886"/>
                  </a:lnTo>
                  <a:lnTo>
                    <a:pt x="2966999" y="90436"/>
                  </a:lnTo>
                  <a:close/>
                </a:path>
                <a:path w="6172200" h="1388109">
                  <a:moveTo>
                    <a:pt x="6172200" y="1290955"/>
                  </a:moveTo>
                  <a:lnTo>
                    <a:pt x="6167259" y="1287246"/>
                  </a:lnTo>
                  <a:lnTo>
                    <a:pt x="6161087" y="1287246"/>
                  </a:lnTo>
                  <a:lnTo>
                    <a:pt x="4356697" y="1287246"/>
                  </a:lnTo>
                  <a:lnTo>
                    <a:pt x="3294062" y="1206715"/>
                  </a:lnTo>
                  <a:lnTo>
                    <a:pt x="3203968" y="1297152"/>
                  </a:lnTo>
                  <a:lnTo>
                    <a:pt x="3294062" y="1387602"/>
                  </a:lnTo>
                  <a:lnTo>
                    <a:pt x="4356697" y="1307071"/>
                  </a:lnTo>
                  <a:lnTo>
                    <a:pt x="6167259" y="1307071"/>
                  </a:lnTo>
                  <a:lnTo>
                    <a:pt x="6172200" y="1303350"/>
                  </a:lnTo>
                  <a:lnTo>
                    <a:pt x="6172200" y="1290955"/>
                  </a:lnTo>
                  <a:close/>
                </a:path>
                <a:path w="6172200" h="1388109">
                  <a:moveTo>
                    <a:pt x="6172200" y="84239"/>
                  </a:moveTo>
                  <a:lnTo>
                    <a:pt x="6167259" y="80530"/>
                  </a:lnTo>
                  <a:lnTo>
                    <a:pt x="6161087" y="80530"/>
                  </a:lnTo>
                  <a:lnTo>
                    <a:pt x="4356697" y="80530"/>
                  </a:lnTo>
                  <a:lnTo>
                    <a:pt x="3294062" y="0"/>
                  </a:lnTo>
                  <a:lnTo>
                    <a:pt x="3203968" y="90436"/>
                  </a:lnTo>
                  <a:lnTo>
                    <a:pt x="3294062" y="180886"/>
                  </a:lnTo>
                  <a:lnTo>
                    <a:pt x="4356697" y="100355"/>
                  </a:lnTo>
                  <a:lnTo>
                    <a:pt x="6167259" y="100355"/>
                  </a:lnTo>
                  <a:lnTo>
                    <a:pt x="6172200" y="96634"/>
                  </a:lnTo>
                  <a:lnTo>
                    <a:pt x="6172200" y="84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38713" y="2121433"/>
              <a:ext cx="1855470" cy="2773045"/>
            </a:xfrm>
            <a:custGeom>
              <a:avLst/>
              <a:gdLst/>
              <a:ahLst/>
              <a:cxnLst/>
              <a:rect l="l" t="t" r="r" b="b"/>
              <a:pathLst>
                <a:path w="1855470" h="2773045">
                  <a:moveTo>
                    <a:pt x="89323" y="1993764"/>
                  </a:moveTo>
                  <a:lnTo>
                    <a:pt x="42798" y="1980804"/>
                  </a:lnTo>
                  <a:lnTo>
                    <a:pt x="6626" y="1952544"/>
                  </a:lnTo>
                  <a:lnTo>
                    <a:pt x="0" y="1930844"/>
                  </a:lnTo>
                  <a:lnTo>
                    <a:pt x="8457" y="1909458"/>
                  </a:lnTo>
                  <a:lnTo>
                    <a:pt x="39504" y="1886048"/>
                  </a:lnTo>
                  <a:lnTo>
                    <a:pt x="955732" y="1648451"/>
                  </a:lnTo>
                  <a:lnTo>
                    <a:pt x="1008016" y="1640119"/>
                  </a:lnTo>
                  <a:lnTo>
                    <a:pt x="1034615" y="1637722"/>
                  </a:lnTo>
                  <a:lnTo>
                    <a:pt x="1061141" y="1635036"/>
                  </a:lnTo>
                  <a:lnTo>
                    <a:pt x="1143813" y="1652386"/>
                  </a:lnTo>
                  <a:lnTo>
                    <a:pt x="1182684" y="1665305"/>
                  </a:lnTo>
                  <a:lnTo>
                    <a:pt x="1220920" y="1679754"/>
                  </a:lnTo>
                  <a:lnTo>
                    <a:pt x="1251301" y="1712313"/>
                  </a:lnTo>
                  <a:lnTo>
                    <a:pt x="1260672" y="1724962"/>
                  </a:lnTo>
                  <a:lnTo>
                    <a:pt x="1248648" y="1735419"/>
                  </a:lnTo>
                  <a:lnTo>
                    <a:pt x="1236756" y="1746461"/>
                  </a:lnTo>
                  <a:lnTo>
                    <a:pt x="1224509" y="1755899"/>
                  </a:lnTo>
                  <a:lnTo>
                    <a:pt x="1211420" y="1761541"/>
                  </a:lnTo>
                  <a:lnTo>
                    <a:pt x="1163924" y="1771579"/>
                  </a:lnTo>
                  <a:lnTo>
                    <a:pt x="973271" y="1808677"/>
                  </a:lnTo>
                  <a:lnTo>
                    <a:pt x="925734" y="1818477"/>
                  </a:lnTo>
                  <a:lnTo>
                    <a:pt x="878367" y="1829003"/>
                  </a:lnTo>
                  <a:lnTo>
                    <a:pt x="255692" y="1979056"/>
                  </a:lnTo>
                  <a:lnTo>
                    <a:pt x="214819" y="1986380"/>
                  </a:lnTo>
                  <a:lnTo>
                    <a:pt x="173191" y="1990537"/>
                  </a:lnTo>
                  <a:lnTo>
                    <a:pt x="131221" y="1992631"/>
                  </a:lnTo>
                  <a:lnTo>
                    <a:pt x="89323" y="1993764"/>
                  </a:lnTo>
                  <a:close/>
                </a:path>
                <a:path w="1855470" h="2773045">
                  <a:moveTo>
                    <a:pt x="1249253" y="1310719"/>
                  </a:moveTo>
                  <a:lnTo>
                    <a:pt x="1208441" y="1303138"/>
                  </a:lnTo>
                  <a:lnTo>
                    <a:pt x="1167340" y="1276125"/>
                  </a:lnTo>
                  <a:lnTo>
                    <a:pt x="1127324" y="1246999"/>
                  </a:lnTo>
                  <a:lnTo>
                    <a:pt x="1089727" y="1215260"/>
                  </a:lnTo>
                  <a:lnTo>
                    <a:pt x="1055883" y="1180406"/>
                  </a:lnTo>
                  <a:lnTo>
                    <a:pt x="1023602" y="1142743"/>
                  </a:lnTo>
                  <a:lnTo>
                    <a:pt x="991521" y="1104910"/>
                  </a:lnTo>
                  <a:lnTo>
                    <a:pt x="927848" y="1028826"/>
                  </a:lnTo>
                  <a:lnTo>
                    <a:pt x="643922" y="684202"/>
                  </a:lnTo>
                  <a:lnTo>
                    <a:pt x="610616" y="645925"/>
                  </a:lnTo>
                  <a:lnTo>
                    <a:pt x="542048" y="570968"/>
                  </a:lnTo>
                  <a:lnTo>
                    <a:pt x="508821" y="532612"/>
                  </a:lnTo>
                  <a:lnTo>
                    <a:pt x="485889" y="485556"/>
                  </a:lnTo>
                  <a:lnTo>
                    <a:pt x="487227" y="472906"/>
                  </a:lnTo>
                  <a:lnTo>
                    <a:pt x="497424" y="461065"/>
                  </a:lnTo>
                  <a:lnTo>
                    <a:pt x="512405" y="451703"/>
                  </a:lnTo>
                  <a:lnTo>
                    <a:pt x="529424" y="443502"/>
                  </a:lnTo>
                  <a:lnTo>
                    <a:pt x="545734" y="435139"/>
                  </a:lnTo>
                  <a:lnTo>
                    <a:pt x="567431" y="443374"/>
                  </a:lnTo>
                  <a:lnTo>
                    <a:pt x="587413" y="450551"/>
                  </a:lnTo>
                  <a:lnTo>
                    <a:pt x="605529" y="458048"/>
                  </a:lnTo>
                  <a:lnTo>
                    <a:pt x="655251" y="490341"/>
                  </a:lnTo>
                  <a:lnTo>
                    <a:pt x="688682" y="514000"/>
                  </a:lnTo>
                  <a:lnTo>
                    <a:pt x="720371" y="539348"/>
                  </a:lnTo>
                  <a:lnTo>
                    <a:pt x="748770" y="567514"/>
                  </a:lnTo>
                  <a:lnTo>
                    <a:pt x="914130" y="757995"/>
                  </a:lnTo>
                  <a:lnTo>
                    <a:pt x="1274308" y="1180161"/>
                  </a:lnTo>
                  <a:lnTo>
                    <a:pt x="1295678" y="1216360"/>
                  </a:lnTo>
                  <a:lnTo>
                    <a:pt x="1301002" y="1271617"/>
                  </a:lnTo>
                  <a:lnTo>
                    <a:pt x="1298712" y="1289974"/>
                  </a:lnTo>
                  <a:lnTo>
                    <a:pt x="1292537" y="1299959"/>
                  </a:lnTo>
                  <a:lnTo>
                    <a:pt x="1272278" y="1307147"/>
                  </a:lnTo>
                  <a:lnTo>
                    <a:pt x="1249253" y="1310719"/>
                  </a:lnTo>
                  <a:close/>
                </a:path>
                <a:path w="1855470" h="2773045">
                  <a:moveTo>
                    <a:pt x="1762434" y="949362"/>
                  </a:moveTo>
                  <a:lnTo>
                    <a:pt x="1706061" y="917410"/>
                  </a:lnTo>
                  <a:lnTo>
                    <a:pt x="1652955" y="844456"/>
                  </a:lnTo>
                  <a:lnTo>
                    <a:pt x="1637369" y="795641"/>
                  </a:lnTo>
                  <a:lnTo>
                    <a:pt x="1629381" y="745057"/>
                  </a:lnTo>
                  <a:lnTo>
                    <a:pt x="1623732" y="694159"/>
                  </a:lnTo>
                  <a:lnTo>
                    <a:pt x="1617610" y="643954"/>
                  </a:lnTo>
                  <a:lnTo>
                    <a:pt x="1611627" y="593730"/>
                  </a:lnTo>
                  <a:lnTo>
                    <a:pt x="1605772" y="543490"/>
                  </a:lnTo>
                  <a:lnTo>
                    <a:pt x="1600036" y="493235"/>
                  </a:lnTo>
                  <a:lnTo>
                    <a:pt x="1594405" y="442967"/>
                  </a:lnTo>
                  <a:lnTo>
                    <a:pt x="1588871" y="392687"/>
                  </a:lnTo>
                  <a:lnTo>
                    <a:pt x="1583421" y="342398"/>
                  </a:lnTo>
                  <a:lnTo>
                    <a:pt x="1578045" y="292101"/>
                  </a:lnTo>
                  <a:lnTo>
                    <a:pt x="1572731" y="241799"/>
                  </a:lnTo>
                  <a:lnTo>
                    <a:pt x="1567470" y="191492"/>
                  </a:lnTo>
                  <a:lnTo>
                    <a:pt x="1562249" y="141183"/>
                  </a:lnTo>
                  <a:lnTo>
                    <a:pt x="1557059" y="90874"/>
                  </a:lnTo>
                  <a:lnTo>
                    <a:pt x="1554451" y="64148"/>
                  </a:lnTo>
                  <a:lnTo>
                    <a:pt x="1554409" y="63722"/>
                  </a:lnTo>
                  <a:lnTo>
                    <a:pt x="1556160" y="37421"/>
                  </a:lnTo>
                  <a:lnTo>
                    <a:pt x="1568658" y="15549"/>
                  </a:lnTo>
                  <a:lnTo>
                    <a:pt x="1598248" y="1681"/>
                  </a:lnTo>
                  <a:lnTo>
                    <a:pt x="1634196" y="0"/>
                  </a:lnTo>
                  <a:lnTo>
                    <a:pt x="1667305" y="10210"/>
                  </a:lnTo>
                  <a:lnTo>
                    <a:pt x="1711334" y="64148"/>
                  </a:lnTo>
                  <a:lnTo>
                    <a:pt x="1725369" y="115144"/>
                  </a:lnTo>
                  <a:lnTo>
                    <a:pt x="1737590" y="166700"/>
                  </a:lnTo>
                  <a:lnTo>
                    <a:pt x="1748365" y="218616"/>
                  </a:lnTo>
                  <a:lnTo>
                    <a:pt x="1758062" y="270693"/>
                  </a:lnTo>
                  <a:lnTo>
                    <a:pt x="1767308" y="323015"/>
                  </a:lnTo>
                  <a:lnTo>
                    <a:pt x="1776426" y="375360"/>
                  </a:lnTo>
                  <a:lnTo>
                    <a:pt x="1785436" y="427723"/>
                  </a:lnTo>
                  <a:lnTo>
                    <a:pt x="1794359" y="480100"/>
                  </a:lnTo>
                  <a:lnTo>
                    <a:pt x="1803216" y="532490"/>
                  </a:lnTo>
                  <a:lnTo>
                    <a:pt x="1812028" y="584888"/>
                  </a:lnTo>
                  <a:lnTo>
                    <a:pt x="1838401" y="742099"/>
                  </a:lnTo>
                  <a:lnTo>
                    <a:pt x="1847240" y="794497"/>
                  </a:lnTo>
                  <a:lnTo>
                    <a:pt x="1848860" y="804465"/>
                  </a:lnTo>
                  <a:lnTo>
                    <a:pt x="1850387" y="814450"/>
                  </a:lnTo>
                  <a:lnTo>
                    <a:pt x="1853369" y="834390"/>
                  </a:lnTo>
                  <a:lnTo>
                    <a:pt x="1855455" y="835841"/>
                  </a:lnTo>
                  <a:lnTo>
                    <a:pt x="1855455" y="857917"/>
                  </a:lnTo>
                  <a:lnTo>
                    <a:pt x="1848584" y="869931"/>
                  </a:lnTo>
                  <a:lnTo>
                    <a:pt x="1833258" y="898682"/>
                  </a:lnTo>
                  <a:lnTo>
                    <a:pt x="1816177" y="924138"/>
                  </a:lnTo>
                  <a:lnTo>
                    <a:pt x="1795044" y="941999"/>
                  </a:lnTo>
                  <a:lnTo>
                    <a:pt x="1762434" y="949362"/>
                  </a:lnTo>
                  <a:close/>
                </a:path>
                <a:path w="1855470" h="2773045">
                  <a:moveTo>
                    <a:pt x="591834" y="2772500"/>
                  </a:moveTo>
                  <a:lnTo>
                    <a:pt x="591157" y="2772500"/>
                  </a:lnTo>
                  <a:lnTo>
                    <a:pt x="571722" y="2759070"/>
                  </a:lnTo>
                  <a:lnTo>
                    <a:pt x="552087" y="2745874"/>
                  </a:lnTo>
                  <a:lnTo>
                    <a:pt x="534385" y="2731755"/>
                  </a:lnTo>
                  <a:lnTo>
                    <a:pt x="520495" y="2715379"/>
                  </a:lnTo>
                  <a:lnTo>
                    <a:pt x="521588" y="2704161"/>
                  </a:lnTo>
                  <a:lnTo>
                    <a:pt x="544822" y="2669069"/>
                  </a:lnTo>
                  <a:lnTo>
                    <a:pt x="600399" y="2626920"/>
                  </a:lnTo>
                  <a:lnTo>
                    <a:pt x="1129638" y="2262845"/>
                  </a:lnTo>
                  <a:lnTo>
                    <a:pt x="1166134" y="2244534"/>
                  </a:lnTo>
                  <a:lnTo>
                    <a:pt x="1203389" y="2237931"/>
                  </a:lnTo>
                  <a:lnTo>
                    <a:pt x="1239611" y="2242747"/>
                  </a:lnTo>
                  <a:lnTo>
                    <a:pt x="1273011" y="2258688"/>
                  </a:lnTo>
                  <a:lnTo>
                    <a:pt x="1294040" y="2277829"/>
                  </a:lnTo>
                  <a:lnTo>
                    <a:pt x="1302821" y="2298258"/>
                  </a:lnTo>
                  <a:lnTo>
                    <a:pt x="1299212" y="2319898"/>
                  </a:lnTo>
                  <a:lnTo>
                    <a:pt x="1274862" y="2350516"/>
                  </a:lnTo>
                  <a:lnTo>
                    <a:pt x="695697" y="2726454"/>
                  </a:lnTo>
                  <a:lnTo>
                    <a:pt x="647791" y="2749948"/>
                  </a:lnTo>
                  <a:lnTo>
                    <a:pt x="620670" y="2760643"/>
                  </a:lnTo>
                  <a:lnTo>
                    <a:pt x="591834" y="2772500"/>
                  </a:lnTo>
                  <a:close/>
                </a:path>
              </a:pathLst>
            </a:custGeom>
            <a:solidFill>
              <a:srgbClr val="E42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8700" y="1028700"/>
              <a:ext cx="16230599" cy="822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A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5112" y="0"/>
            <a:ext cx="7272886" cy="91842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40424" y="0"/>
            <a:ext cx="9258300" cy="10287000"/>
          </a:xfrm>
          <a:custGeom>
            <a:avLst/>
            <a:gdLst/>
            <a:ahLst/>
            <a:cxnLst/>
            <a:rect l="l" t="t" r="r" b="b"/>
            <a:pathLst>
              <a:path w="9258300" h="10287000">
                <a:moveTo>
                  <a:pt x="9245599" y="7725932"/>
                </a:moveTo>
                <a:lnTo>
                  <a:pt x="9245599" y="6373463"/>
                </a:lnTo>
                <a:lnTo>
                  <a:pt x="9258299" y="6423525"/>
                </a:lnTo>
                <a:lnTo>
                  <a:pt x="9258299" y="7675755"/>
                </a:lnTo>
                <a:lnTo>
                  <a:pt x="9245599" y="7725932"/>
                </a:lnTo>
                <a:close/>
              </a:path>
              <a:path w="9258300" h="10287000">
                <a:moveTo>
                  <a:pt x="9232899" y="8027090"/>
                </a:moveTo>
                <a:lnTo>
                  <a:pt x="9232899" y="6122446"/>
                </a:lnTo>
                <a:lnTo>
                  <a:pt x="9245599" y="6172749"/>
                </a:lnTo>
                <a:lnTo>
                  <a:pt x="9245599" y="7976878"/>
                </a:lnTo>
                <a:lnTo>
                  <a:pt x="9232899" y="8027090"/>
                </a:lnTo>
                <a:close/>
              </a:path>
              <a:path w="9258300" h="10287000">
                <a:moveTo>
                  <a:pt x="9220199" y="8228080"/>
                </a:moveTo>
                <a:lnTo>
                  <a:pt x="9220199" y="5920687"/>
                </a:lnTo>
                <a:lnTo>
                  <a:pt x="9232899" y="5971212"/>
                </a:lnTo>
                <a:lnTo>
                  <a:pt x="9232899" y="8177808"/>
                </a:lnTo>
                <a:lnTo>
                  <a:pt x="9220199" y="8228080"/>
                </a:lnTo>
                <a:close/>
              </a:path>
              <a:path w="9258300" h="10287000">
                <a:moveTo>
                  <a:pt x="9207499" y="8479761"/>
                </a:moveTo>
                <a:lnTo>
                  <a:pt x="9207499" y="5768744"/>
                </a:lnTo>
                <a:lnTo>
                  <a:pt x="9220199" y="5819454"/>
                </a:lnTo>
                <a:lnTo>
                  <a:pt x="9220199" y="8429376"/>
                </a:lnTo>
                <a:lnTo>
                  <a:pt x="9207499" y="8479761"/>
                </a:lnTo>
                <a:close/>
              </a:path>
              <a:path w="9258300" h="10287000">
                <a:moveTo>
                  <a:pt x="9194799" y="8631090"/>
                </a:moveTo>
                <a:lnTo>
                  <a:pt x="9194799" y="5616217"/>
                </a:lnTo>
                <a:lnTo>
                  <a:pt x="9207499" y="5667127"/>
                </a:lnTo>
                <a:lnTo>
                  <a:pt x="9207499" y="8580616"/>
                </a:lnTo>
                <a:lnTo>
                  <a:pt x="9194799" y="8631090"/>
                </a:lnTo>
                <a:close/>
              </a:path>
              <a:path w="9258300" h="10287000">
                <a:moveTo>
                  <a:pt x="9182099" y="8833336"/>
                </a:moveTo>
                <a:lnTo>
                  <a:pt x="9182099" y="5514184"/>
                </a:lnTo>
                <a:lnTo>
                  <a:pt x="9194799" y="5565236"/>
                </a:lnTo>
                <a:lnTo>
                  <a:pt x="9194799" y="8782718"/>
                </a:lnTo>
                <a:lnTo>
                  <a:pt x="9182099" y="8833336"/>
                </a:lnTo>
                <a:close/>
              </a:path>
              <a:path w="9258300" h="10287000">
                <a:moveTo>
                  <a:pt x="9169399" y="8985437"/>
                </a:moveTo>
                <a:lnTo>
                  <a:pt x="9169399" y="5411858"/>
                </a:lnTo>
                <a:lnTo>
                  <a:pt x="9182099" y="5463059"/>
                </a:lnTo>
                <a:lnTo>
                  <a:pt x="9182099" y="8934693"/>
                </a:lnTo>
                <a:lnTo>
                  <a:pt x="9169399" y="8985437"/>
                </a:lnTo>
                <a:close/>
              </a:path>
              <a:path w="9258300" h="10287000">
                <a:moveTo>
                  <a:pt x="9093199" y="10012223"/>
                </a:moveTo>
                <a:lnTo>
                  <a:pt x="9093199" y="4895346"/>
                </a:lnTo>
                <a:lnTo>
                  <a:pt x="9118599" y="4999344"/>
                </a:lnTo>
                <a:lnTo>
                  <a:pt x="9118599" y="5051207"/>
                </a:lnTo>
                <a:lnTo>
                  <a:pt x="9143999" y="5154668"/>
                </a:lnTo>
                <a:lnTo>
                  <a:pt x="9143999" y="5206270"/>
                </a:lnTo>
                <a:lnTo>
                  <a:pt x="9156699" y="5257788"/>
                </a:lnTo>
                <a:lnTo>
                  <a:pt x="9156699" y="5309224"/>
                </a:lnTo>
                <a:lnTo>
                  <a:pt x="9169399" y="5360580"/>
                </a:lnTo>
                <a:lnTo>
                  <a:pt x="9169399" y="9137948"/>
                </a:lnTo>
                <a:lnTo>
                  <a:pt x="9143999" y="9342016"/>
                </a:lnTo>
                <a:lnTo>
                  <a:pt x="9105899" y="9804730"/>
                </a:lnTo>
                <a:lnTo>
                  <a:pt x="9105899" y="9908322"/>
                </a:lnTo>
                <a:lnTo>
                  <a:pt x="9093199" y="10012223"/>
                </a:lnTo>
                <a:close/>
              </a:path>
              <a:path w="9258300" h="10287000">
                <a:moveTo>
                  <a:pt x="8902699" y="10286999"/>
                </a:moveTo>
                <a:lnTo>
                  <a:pt x="8902699" y="2936882"/>
                </a:lnTo>
                <a:lnTo>
                  <a:pt x="8915399" y="2987683"/>
                </a:lnTo>
                <a:lnTo>
                  <a:pt x="8915399" y="3241654"/>
                </a:lnTo>
                <a:lnTo>
                  <a:pt x="8928099" y="3292435"/>
                </a:lnTo>
                <a:lnTo>
                  <a:pt x="8928099" y="3495490"/>
                </a:lnTo>
                <a:lnTo>
                  <a:pt x="8940799" y="3546231"/>
                </a:lnTo>
                <a:lnTo>
                  <a:pt x="8940799" y="3698390"/>
                </a:lnTo>
                <a:lnTo>
                  <a:pt x="8953499" y="3749085"/>
                </a:lnTo>
                <a:lnTo>
                  <a:pt x="8953499" y="3850433"/>
                </a:lnTo>
                <a:lnTo>
                  <a:pt x="8966199" y="3901084"/>
                </a:lnTo>
                <a:lnTo>
                  <a:pt x="8966199" y="4000614"/>
                </a:lnTo>
                <a:lnTo>
                  <a:pt x="8978899" y="4050354"/>
                </a:lnTo>
                <a:lnTo>
                  <a:pt x="8978899" y="4100075"/>
                </a:lnTo>
                <a:lnTo>
                  <a:pt x="8991599" y="4149778"/>
                </a:lnTo>
                <a:lnTo>
                  <a:pt x="8991599" y="4199461"/>
                </a:lnTo>
                <a:lnTo>
                  <a:pt x="9004299" y="4249123"/>
                </a:lnTo>
                <a:lnTo>
                  <a:pt x="9004299" y="4298765"/>
                </a:lnTo>
                <a:lnTo>
                  <a:pt x="9016999" y="4348384"/>
                </a:lnTo>
                <a:lnTo>
                  <a:pt x="9016999" y="4397981"/>
                </a:lnTo>
                <a:lnTo>
                  <a:pt x="9029699" y="4447554"/>
                </a:lnTo>
                <a:lnTo>
                  <a:pt x="9029699" y="4497103"/>
                </a:lnTo>
                <a:lnTo>
                  <a:pt x="9055099" y="4596126"/>
                </a:lnTo>
                <a:lnTo>
                  <a:pt x="9055099" y="4645598"/>
                </a:lnTo>
                <a:lnTo>
                  <a:pt x="9067799" y="4695043"/>
                </a:lnTo>
                <a:lnTo>
                  <a:pt x="9067799" y="4744460"/>
                </a:lnTo>
                <a:lnTo>
                  <a:pt x="9093199" y="4843207"/>
                </a:lnTo>
                <a:lnTo>
                  <a:pt x="9093199" y="10064294"/>
                </a:lnTo>
                <a:lnTo>
                  <a:pt x="9080499" y="10116448"/>
                </a:lnTo>
                <a:lnTo>
                  <a:pt x="9080499" y="10221010"/>
                </a:lnTo>
                <a:lnTo>
                  <a:pt x="9067799" y="10286999"/>
                </a:lnTo>
                <a:lnTo>
                  <a:pt x="8902699" y="10286999"/>
                </a:lnTo>
                <a:close/>
              </a:path>
              <a:path w="9258300" h="10287000">
                <a:moveTo>
                  <a:pt x="9029699" y="541892"/>
                </a:moveTo>
                <a:lnTo>
                  <a:pt x="9029699" y="18269"/>
                </a:lnTo>
                <a:lnTo>
                  <a:pt x="9042399" y="70602"/>
                </a:lnTo>
                <a:lnTo>
                  <a:pt x="9042399" y="489628"/>
                </a:lnTo>
                <a:lnTo>
                  <a:pt x="9029699" y="541892"/>
                </a:lnTo>
                <a:close/>
              </a:path>
              <a:path w="9258300" h="10287000">
                <a:moveTo>
                  <a:pt x="38099" y="2060015"/>
                </a:moveTo>
                <a:lnTo>
                  <a:pt x="38099" y="420371"/>
                </a:lnTo>
                <a:lnTo>
                  <a:pt x="126999" y="73874"/>
                </a:lnTo>
                <a:lnTo>
                  <a:pt x="152399" y="26358"/>
                </a:lnTo>
                <a:lnTo>
                  <a:pt x="165099" y="0"/>
                </a:lnTo>
                <a:lnTo>
                  <a:pt x="9029699" y="0"/>
                </a:lnTo>
                <a:lnTo>
                  <a:pt x="9029699" y="594095"/>
                </a:lnTo>
                <a:lnTo>
                  <a:pt x="9016999" y="646227"/>
                </a:lnTo>
                <a:lnTo>
                  <a:pt x="9016999" y="698276"/>
                </a:lnTo>
                <a:lnTo>
                  <a:pt x="9004299" y="748972"/>
                </a:lnTo>
                <a:lnTo>
                  <a:pt x="9004299" y="799678"/>
                </a:lnTo>
                <a:lnTo>
                  <a:pt x="8991599" y="850396"/>
                </a:lnTo>
                <a:lnTo>
                  <a:pt x="8991599" y="901124"/>
                </a:lnTo>
                <a:lnTo>
                  <a:pt x="8978899" y="951863"/>
                </a:lnTo>
                <a:lnTo>
                  <a:pt x="8978899" y="1002613"/>
                </a:lnTo>
                <a:lnTo>
                  <a:pt x="8966199" y="1053374"/>
                </a:lnTo>
                <a:lnTo>
                  <a:pt x="8966199" y="1104145"/>
                </a:lnTo>
                <a:lnTo>
                  <a:pt x="8953499" y="1154926"/>
                </a:lnTo>
                <a:lnTo>
                  <a:pt x="8953499" y="1256521"/>
                </a:lnTo>
                <a:lnTo>
                  <a:pt x="8940799" y="1307333"/>
                </a:lnTo>
                <a:lnTo>
                  <a:pt x="8940799" y="1408989"/>
                </a:lnTo>
                <a:lnTo>
                  <a:pt x="8928099" y="1459832"/>
                </a:lnTo>
                <a:lnTo>
                  <a:pt x="8928099" y="1561549"/>
                </a:lnTo>
                <a:lnTo>
                  <a:pt x="8915399" y="1612421"/>
                </a:lnTo>
                <a:lnTo>
                  <a:pt x="8915399" y="1816009"/>
                </a:lnTo>
                <a:lnTo>
                  <a:pt x="8902699" y="1866930"/>
                </a:lnTo>
                <a:lnTo>
                  <a:pt x="8902699" y="10286999"/>
                </a:lnTo>
                <a:lnTo>
                  <a:pt x="152399" y="10286999"/>
                </a:lnTo>
                <a:lnTo>
                  <a:pt x="152399" y="10264712"/>
                </a:lnTo>
                <a:lnTo>
                  <a:pt x="139699" y="10214297"/>
                </a:lnTo>
                <a:lnTo>
                  <a:pt x="139699" y="10163831"/>
                </a:lnTo>
                <a:lnTo>
                  <a:pt x="126999" y="10113313"/>
                </a:lnTo>
                <a:lnTo>
                  <a:pt x="126999" y="10062740"/>
                </a:lnTo>
                <a:lnTo>
                  <a:pt x="114299" y="10012113"/>
                </a:lnTo>
                <a:lnTo>
                  <a:pt x="114299" y="3279675"/>
                </a:lnTo>
                <a:lnTo>
                  <a:pt x="101599" y="3228985"/>
                </a:lnTo>
                <a:lnTo>
                  <a:pt x="101599" y="3026231"/>
                </a:lnTo>
                <a:lnTo>
                  <a:pt x="88899" y="2975543"/>
                </a:lnTo>
                <a:lnTo>
                  <a:pt x="88899" y="2823483"/>
                </a:lnTo>
                <a:lnTo>
                  <a:pt x="76199" y="2620736"/>
                </a:lnTo>
                <a:lnTo>
                  <a:pt x="76199" y="2570049"/>
                </a:lnTo>
                <a:lnTo>
                  <a:pt x="63499" y="2519361"/>
                </a:lnTo>
                <a:lnTo>
                  <a:pt x="63499" y="2367295"/>
                </a:lnTo>
                <a:lnTo>
                  <a:pt x="50799" y="2316605"/>
                </a:lnTo>
                <a:lnTo>
                  <a:pt x="50799" y="2162966"/>
                </a:lnTo>
                <a:lnTo>
                  <a:pt x="38099" y="2060015"/>
                </a:lnTo>
                <a:close/>
              </a:path>
              <a:path w="9258300" h="10287000">
                <a:moveTo>
                  <a:pt x="101599" y="9910690"/>
                </a:moveTo>
                <a:lnTo>
                  <a:pt x="101599" y="4907133"/>
                </a:lnTo>
                <a:lnTo>
                  <a:pt x="114299" y="4805322"/>
                </a:lnTo>
                <a:lnTo>
                  <a:pt x="114299" y="9961430"/>
                </a:lnTo>
                <a:lnTo>
                  <a:pt x="101599" y="9910690"/>
                </a:lnTo>
                <a:close/>
              </a:path>
              <a:path w="9258300" h="10287000">
                <a:moveTo>
                  <a:pt x="88899" y="9809034"/>
                </a:moveTo>
                <a:lnTo>
                  <a:pt x="88899" y="5721601"/>
                </a:lnTo>
                <a:lnTo>
                  <a:pt x="101599" y="5212564"/>
                </a:lnTo>
                <a:lnTo>
                  <a:pt x="101599" y="9859892"/>
                </a:lnTo>
                <a:lnTo>
                  <a:pt x="88899" y="9809034"/>
                </a:lnTo>
                <a:close/>
              </a:path>
              <a:path w="9258300" h="10287000">
                <a:moveTo>
                  <a:pt x="76199" y="9553821"/>
                </a:moveTo>
                <a:lnTo>
                  <a:pt x="76199" y="6227853"/>
                </a:lnTo>
                <a:lnTo>
                  <a:pt x="88899" y="6177347"/>
                </a:lnTo>
                <a:lnTo>
                  <a:pt x="88899" y="9604991"/>
                </a:lnTo>
                <a:lnTo>
                  <a:pt x="76199" y="9553821"/>
                </a:lnTo>
                <a:close/>
              </a:path>
              <a:path w="9258300" h="10287000">
                <a:moveTo>
                  <a:pt x="63499" y="8615324"/>
                </a:moveTo>
                <a:lnTo>
                  <a:pt x="63499" y="6985408"/>
                </a:lnTo>
                <a:lnTo>
                  <a:pt x="76199" y="6530879"/>
                </a:lnTo>
                <a:lnTo>
                  <a:pt x="76199" y="8666825"/>
                </a:lnTo>
                <a:lnTo>
                  <a:pt x="63499" y="8615324"/>
                </a:lnTo>
                <a:close/>
              </a:path>
              <a:path w="9258300" h="10287000">
                <a:moveTo>
                  <a:pt x="50799" y="8357836"/>
                </a:moveTo>
                <a:lnTo>
                  <a:pt x="50799" y="7288431"/>
                </a:lnTo>
                <a:lnTo>
                  <a:pt x="63499" y="7187422"/>
                </a:lnTo>
                <a:lnTo>
                  <a:pt x="63499" y="8460826"/>
                </a:lnTo>
                <a:lnTo>
                  <a:pt x="50799" y="8357836"/>
                </a:lnTo>
                <a:close/>
              </a:path>
              <a:path w="9258300" h="10287000">
                <a:moveTo>
                  <a:pt x="0" y="1184902"/>
                </a:moveTo>
                <a:lnTo>
                  <a:pt x="0" y="724904"/>
                </a:lnTo>
                <a:lnTo>
                  <a:pt x="12699" y="674013"/>
                </a:lnTo>
                <a:lnTo>
                  <a:pt x="12699" y="623174"/>
                </a:lnTo>
                <a:lnTo>
                  <a:pt x="25399" y="572388"/>
                </a:lnTo>
                <a:lnTo>
                  <a:pt x="25399" y="521657"/>
                </a:lnTo>
                <a:lnTo>
                  <a:pt x="38099" y="470985"/>
                </a:lnTo>
                <a:lnTo>
                  <a:pt x="38099" y="1905586"/>
                </a:lnTo>
                <a:lnTo>
                  <a:pt x="12699" y="1339332"/>
                </a:lnTo>
                <a:lnTo>
                  <a:pt x="0" y="1184902"/>
                </a:lnTo>
                <a:close/>
              </a:path>
            </a:pathLst>
          </a:custGeom>
          <a:solidFill>
            <a:srgbClr val="E6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1448352" y="1520138"/>
            <a:ext cx="6242685" cy="6035040"/>
            <a:chOff x="11448352" y="1520138"/>
            <a:chExt cx="6242685" cy="60350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8352" y="1522328"/>
              <a:ext cx="6242090" cy="60326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07424" y="1520138"/>
              <a:ext cx="5783580" cy="6030595"/>
            </a:xfrm>
            <a:custGeom>
              <a:avLst/>
              <a:gdLst/>
              <a:ahLst/>
              <a:cxnLst/>
              <a:rect l="l" t="t" r="r" b="b"/>
              <a:pathLst>
                <a:path w="5783580" h="6030595">
                  <a:moveTo>
                    <a:pt x="2190" y="25907"/>
                  </a:moveTo>
                  <a:lnTo>
                    <a:pt x="25907" y="0"/>
                  </a:lnTo>
                  <a:lnTo>
                    <a:pt x="223842" y="17240"/>
                  </a:lnTo>
                  <a:lnTo>
                    <a:pt x="15144" y="17240"/>
                  </a:lnTo>
                  <a:lnTo>
                    <a:pt x="6476" y="21621"/>
                  </a:lnTo>
                  <a:lnTo>
                    <a:pt x="2190" y="25907"/>
                  </a:lnTo>
                  <a:close/>
                </a:path>
                <a:path w="5783580" h="6030595">
                  <a:moveTo>
                    <a:pt x="5296159" y="6030319"/>
                  </a:moveTo>
                  <a:lnTo>
                    <a:pt x="5282680" y="6030319"/>
                  </a:lnTo>
                  <a:lnTo>
                    <a:pt x="5285136" y="6028658"/>
                  </a:lnTo>
                  <a:lnTo>
                    <a:pt x="5289422" y="6022276"/>
                  </a:lnTo>
                  <a:lnTo>
                    <a:pt x="5289422" y="6013608"/>
                  </a:lnTo>
                  <a:lnTo>
                    <a:pt x="5767958" y="517302"/>
                  </a:lnTo>
                  <a:lnTo>
                    <a:pt x="5759290" y="517302"/>
                  </a:lnTo>
                  <a:lnTo>
                    <a:pt x="23717" y="17240"/>
                  </a:lnTo>
                  <a:lnTo>
                    <a:pt x="223842" y="17240"/>
                  </a:lnTo>
                  <a:lnTo>
                    <a:pt x="5741955" y="497871"/>
                  </a:lnTo>
                  <a:lnTo>
                    <a:pt x="5761386" y="500062"/>
                  </a:lnTo>
                  <a:lnTo>
                    <a:pt x="5763577" y="500062"/>
                  </a:lnTo>
                  <a:lnTo>
                    <a:pt x="5773886" y="504564"/>
                  </a:lnTo>
                  <a:lnTo>
                    <a:pt x="5779757" y="510290"/>
                  </a:lnTo>
                  <a:lnTo>
                    <a:pt x="5782396" y="515211"/>
                  </a:lnTo>
                  <a:lnTo>
                    <a:pt x="5783019" y="517302"/>
                  </a:lnTo>
                  <a:lnTo>
                    <a:pt x="5306662" y="6015798"/>
                  </a:lnTo>
                  <a:lnTo>
                    <a:pt x="5304812" y="6023033"/>
                  </a:lnTo>
                  <a:lnTo>
                    <a:pt x="5299935" y="6028455"/>
                  </a:lnTo>
                  <a:lnTo>
                    <a:pt x="5296159" y="6030319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881028" y="1798"/>
            <a:ext cx="16407130" cy="10161905"/>
            <a:chOff x="1881028" y="1798"/>
            <a:chExt cx="16407130" cy="10161905"/>
          </a:xfrm>
        </p:grpSpPr>
        <p:sp>
          <p:nvSpPr>
            <p:cNvPr id="9" name="object 9"/>
            <p:cNvSpPr/>
            <p:nvPr/>
          </p:nvSpPr>
          <p:spPr>
            <a:xfrm>
              <a:off x="11019422" y="1155877"/>
              <a:ext cx="6430010" cy="8035925"/>
            </a:xfrm>
            <a:custGeom>
              <a:avLst/>
              <a:gdLst/>
              <a:ahLst/>
              <a:cxnLst/>
              <a:rect l="l" t="t" r="r" b="b"/>
              <a:pathLst>
                <a:path w="6430009" h="8035925">
                  <a:moveTo>
                    <a:pt x="6429553" y="8031175"/>
                  </a:moveTo>
                  <a:lnTo>
                    <a:pt x="6405842" y="8011744"/>
                  </a:lnTo>
                  <a:lnTo>
                    <a:pt x="23710" y="7455675"/>
                  </a:lnTo>
                  <a:lnTo>
                    <a:pt x="21590" y="7454925"/>
                  </a:lnTo>
                  <a:lnTo>
                    <a:pt x="670293" y="15049"/>
                  </a:lnTo>
                  <a:lnTo>
                    <a:pt x="655218" y="0"/>
                  </a:lnTo>
                  <a:lnTo>
                    <a:pt x="650938" y="2184"/>
                  </a:lnTo>
                  <a:lnTo>
                    <a:pt x="646557" y="15049"/>
                  </a:lnTo>
                  <a:lnTo>
                    <a:pt x="63" y="7452715"/>
                  </a:lnTo>
                  <a:lnTo>
                    <a:pt x="0" y="7453490"/>
                  </a:lnTo>
                  <a:lnTo>
                    <a:pt x="38" y="7454163"/>
                  </a:lnTo>
                  <a:lnTo>
                    <a:pt x="609" y="7462685"/>
                  </a:lnTo>
                  <a:lnTo>
                    <a:pt x="1092" y="7463536"/>
                  </a:lnTo>
                  <a:lnTo>
                    <a:pt x="5080" y="7470457"/>
                  </a:lnTo>
                  <a:lnTo>
                    <a:pt x="12420" y="7476261"/>
                  </a:lnTo>
                  <a:lnTo>
                    <a:pt x="21526" y="7479411"/>
                  </a:lnTo>
                  <a:lnTo>
                    <a:pt x="45237" y="7481494"/>
                  </a:lnTo>
                  <a:lnTo>
                    <a:pt x="44615" y="7481316"/>
                  </a:lnTo>
                  <a:lnTo>
                    <a:pt x="6414503" y="8035468"/>
                  </a:lnTo>
                  <a:lnTo>
                    <a:pt x="6420980" y="8035468"/>
                  </a:lnTo>
                  <a:lnTo>
                    <a:pt x="6425273" y="8033271"/>
                  </a:lnTo>
                  <a:lnTo>
                    <a:pt x="6429553" y="8031175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24641" y="1149412"/>
              <a:ext cx="6684009" cy="8035925"/>
            </a:xfrm>
            <a:custGeom>
              <a:avLst/>
              <a:gdLst/>
              <a:ahLst/>
              <a:cxnLst/>
              <a:rect l="l" t="t" r="r" b="b"/>
              <a:pathLst>
                <a:path w="6684009" h="8035925">
                  <a:moveTo>
                    <a:pt x="5778436" y="6405448"/>
                  </a:moveTo>
                  <a:lnTo>
                    <a:pt x="5770016" y="6388709"/>
                  </a:lnTo>
                  <a:lnTo>
                    <a:pt x="5763539" y="6388709"/>
                  </a:lnTo>
                  <a:lnTo>
                    <a:pt x="25869" y="5888647"/>
                  </a:lnTo>
                  <a:lnTo>
                    <a:pt x="24091" y="5888025"/>
                  </a:lnTo>
                  <a:lnTo>
                    <a:pt x="23710" y="5882208"/>
                  </a:lnTo>
                  <a:lnTo>
                    <a:pt x="502170" y="394474"/>
                  </a:lnTo>
                  <a:lnTo>
                    <a:pt x="502170" y="390093"/>
                  </a:lnTo>
                  <a:lnTo>
                    <a:pt x="487108" y="375043"/>
                  </a:lnTo>
                  <a:lnTo>
                    <a:pt x="478434" y="383705"/>
                  </a:lnTo>
                  <a:lnTo>
                    <a:pt x="478434" y="392277"/>
                  </a:lnTo>
                  <a:lnTo>
                    <a:pt x="0" y="5880011"/>
                  </a:lnTo>
                  <a:lnTo>
                    <a:pt x="622" y="5889218"/>
                  </a:lnTo>
                  <a:lnTo>
                    <a:pt x="2400" y="5892304"/>
                  </a:lnTo>
                  <a:lnTo>
                    <a:pt x="2768" y="5897842"/>
                  </a:lnTo>
                  <a:lnTo>
                    <a:pt x="7239" y="5905614"/>
                  </a:lnTo>
                  <a:lnTo>
                    <a:pt x="14541" y="5911354"/>
                  </a:lnTo>
                  <a:lnTo>
                    <a:pt x="23685" y="5914453"/>
                  </a:lnTo>
                  <a:lnTo>
                    <a:pt x="5761444" y="6412408"/>
                  </a:lnTo>
                  <a:lnTo>
                    <a:pt x="5767921" y="6412408"/>
                  </a:lnTo>
                  <a:lnTo>
                    <a:pt x="5774398" y="6410236"/>
                  </a:lnTo>
                  <a:lnTo>
                    <a:pt x="5778436" y="6406197"/>
                  </a:lnTo>
                  <a:lnTo>
                    <a:pt x="5778436" y="6405448"/>
                  </a:lnTo>
                  <a:close/>
                </a:path>
                <a:path w="6684009" h="8035925">
                  <a:moveTo>
                    <a:pt x="6683413" y="576884"/>
                  </a:moveTo>
                  <a:lnTo>
                    <a:pt x="6682435" y="571944"/>
                  </a:lnTo>
                  <a:lnTo>
                    <a:pt x="6680454" y="568718"/>
                  </a:lnTo>
                  <a:lnTo>
                    <a:pt x="6680454" y="595541"/>
                  </a:lnTo>
                  <a:lnTo>
                    <a:pt x="6674764" y="588987"/>
                  </a:lnTo>
                  <a:lnTo>
                    <a:pt x="6669037" y="582510"/>
                  </a:lnTo>
                  <a:lnTo>
                    <a:pt x="6666700" y="579983"/>
                  </a:lnTo>
                  <a:lnTo>
                    <a:pt x="6669113" y="580834"/>
                  </a:lnTo>
                  <a:lnTo>
                    <a:pt x="6675895" y="586600"/>
                  </a:lnTo>
                  <a:lnTo>
                    <a:pt x="6680263" y="594385"/>
                  </a:lnTo>
                  <a:lnTo>
                    <a:pt x="6680454" y="595541"/>
                  </a:lnTo>
                  <a:lnTo>
                    <a:pt x="6680454" y="568718"/>
                  </a:lnTo>
                  <a:lnTo>
                    <a:pt x="6678054" y="564807"/>
                  </a:lnTo>
                  <a:lnTo>
                    <a:pt x="6671259" y="559282"/>
                  </a:lnTo>
                  <a:lnTo>
                    <a:pt x="6662140" y="556044"/>
                  </a:lnTo>
                  <a:lnTo>
                    <a:pt x="290906" y="2184"/>
                  </a:lnTo>
                  <a:lnTo>
                    <a:pt x="269379" y="0"/>
                  </a:lnTo>
                  <a:lnTo>
                    <a:pt x="262902" y="0"/>
                  </a:lnTo>
                  <a:lnTo>
                    <a:pt x="256425" y="2184"/>
                  </a:lnTo>
                  <a:lnTo>
                    <a:pt x="252145" y="6477"/>
                  </a:lnTo>
                  <a:lnTo>
                    <a:pt x="265074" y="21501"/>
                  </a:lnTo>
                  <a:lnTo>
                    <a:pt x="267284" y="21526"/>
                  </a:lnTo>
                  <a:lnTo>
                    <a:pt x="6651269" y="576910"/>
                  </a:lnTo>
                  <a:lnTo>
                    <a:pt x="6002833" y="8016087"/>
                  </a:lnTo>
                  <a:lnTo>
                    <a:pt x="6026556" y="8035518"/>
                  </a:lnTo>
                  <a:lnTo>
                    <a:pt x="6030836" y="8033321"/>
                  </a:lnTo>
                  <a:lnTo>
                    <a:pt x="6035218" y="8026844"/>
                  </a:lnTo>
                  <a:lnTo>
                    <a:pt x="6035218" y="8019275"/>
                  </a:lnTo>
                  <a:lnTo>
                    <a:pt x="6681406" y="601218"/>
                  </a:lnTo>
                  <a:lnTo>
                    <a:pt x="6681800" y="603516"/>
                  </a:lnTo>
                  <a:lnTo>
                    <a:pt x="6683375" y="586600"/>
                  </a:lnTo>
                  <a:lnTo>
                    <a:pt x="6683413" y="576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51658" y="2556914"/>
              <a:ext cx="6438900" cy="7515225"/>
            </a:xfrm>
            <a:custGeom>
              <a:avLst/>
              <a:gdLst/>
              <a:ahLst/>
              <a:cxnLst/>
              <a:rect l="l" t="t" r="r" b="b"/>
              <a:pathLst>
                <a:path w="6438900" h="7515225">
                  <a:moveTo>
                    <a:pt x="6415170" y="7515195"/>
                  </a:moveTo>
                  <a:lnTo>
                    <a:pt x="23727" y="7515195"/>
                  </a:lnTo>
                  <a:lnTo>
                    <a:pt x="14552" y="7513310"/>
                  </a:lnTo>
                  <a:lnTo>
                    <a:pt x="7003" y="7508191"/>
                  </a:lnTo>
                  <a:lnTo>
                    <a:pt x="1884" y="7500642"/>
                  </a:lnTo>
                  <a:lnTo>
                    <a:pt x="0" y="7491467"/>
                  </a:lnTo>
                  <a:lnTo>
                    <a:pt x="0" y="23728"/>
                  </a:lnTo>
                  <a:lnTo>
                    <a:pt x="1884" y="14553"/>
                  </a:lnTo>
                  <a:lnTo>
                    <a:pt x="7003" y="7004"/>
                  </a:lnTo>
                  <a:lnTo>
                    <a:pt x="14552" y="1885"/>
                  </a:lnTo>
                  <a:lnTo>
                    <a:pt x="23727" y="0"/>
                  </a:lnTo>
                  <a:lnTo>
                    <a:pt x="6415170" y="0"/>
                  </a:lnTo>
                  <a:lnTo>
                    <a:pt x="6424345" y="1542"/>
                  </a:lnTo>
                  <a:lnTo>
                    <a:pt x="6431893" y="5908"/>
                  </a:lnTo>
                  <a:lnTo>
                    <a:pt x="6437012" y="12703"/>
                  </a:lnTo>
                  <a:lnTo>
                    <a:pt x="6438897" y="21536"/>
                  </a:lnTo>
                  <a:lnTo>
                    <a:pt x="6438897" y="347157"/>
                  </a:lnTo>
                  <a:lnTo>
                    <a:pt x="316937" y="347157"/>
                  </a:lnTo>
                  <a:lnTo>
                    <a:pt x="307762" y="349042"/>
                  </a:lnTo>
                  <a:lnTo>
                    <a:pt x="300213" y="354161"/>
                  </a:lnTo>
                  <a:lnTo>
                    <a:pt x="295094" y="361710"/>
                  </a:lnTo>
                  <a:lnTo>
                    <a:pt x="293209" y="370885"/>
                  </a:lnTo>
                  <a:lnTo>
                    <a:pt x="293209" y="5882708"/>
                  </a:lnTo>
                  <a:lnTo>
                    <a:pt x="295094" y="5891883"/>
                  </a:lnTo>
                  <a:lnTo>
                    <a:pt x="300213" y="5899432"/>
                  </a:lnTo>
                  <a:lnTo>
                    <a:pt x="307762" y="5904552"/>
                  </a:lnTo>
                  <a:lnTo>
                    <a:pt x="316937" y="5906437"/>
                  </a:lnTo>
                  <a:lnTo>
                    <a:pt x="6438897" y="5906437"/>
                  </a:lnTo>
                  <a:lnTo>
                    <a:pt x="6438897" y="7491467"/>
                  </a:lnTo>
                  <a:lnTo>
                    <a:pt x="6437012" y="7500642"/>
                  </a:lnTo>
                  <a:lnTo>
                    <a:pt x="6431893" y="7508191"/>
                  </a:lnTo>
                  <a:lnTo>
                    <a:pt x="6424345" y="7513310"/>
                  </a:lnTo>
                  <a:lnTo>
                    <a:pt x="6415170" y="7515195"/>
                  </a:lnTo>
                  <a:close/>
                </a:path>
                <a:path w="6438900" h="7515225">
                  <a:moveTo>
                    <a:pt x="6438897" y="5906437"/>
                  </a:moveTo>
                  <a:lnTo>
                    <a:pt x="6059354" y="5906437"/>
                  </a:lnTo>
                  <a:lnTo>
                    <a:pt x="6068529" y="5904552"/>
                  </a:lnTo>
                  <a:lnTo>
                    <a:pt x="6076078" y="5899432"/>
                  </a:lnTo>
                  <a:lnTo>
                    <a:pt x="6081197" y="5891883"/>
                  </a:lnTo>
                  <a:lnTo>
                    <a:pt x="6083082" y="5882708"/>
                  </a:lnTo>
                  <a:lnTo>
                    <a:pt x="6083082" y="370885"/>
                  </a:lnTo>
                  <a:lnTo>
                    <a:pt x="6081197" y="361710"/>
                  </a:lnTo>
                  <a:lnTo>
                    <a:pt x="6076078" y="354161"/>
                  </a:lnTo>
                  <a:lnTo>
                    <a:pt x="6068529" y="349042"/>
                  </a:lnTo>
                  <a:lnTo>
                    <a:pt x="6059354" y="347157"/>
                  </a:lnTo>
                  <a:lnTo>
                    <a:pt x="6438897" y="347157"/>
                  </a:lnTo>
                  <a:lnTo>
                    <a:pt x="6438897" y="5906437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4797" y="2903924"/>
              <a:ext cx="5785056" cy="55566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55960" y="2563367"/>
              <a:ext cx="6457950" cy="7507605"/>
            </a:xfrm>
            <a:custGeom>
              <a:avLst/>
              <a:gdLst/>
              <a:ahLst/>
              <a:cxnLst/>
              <a:rect l="l" t="t" r="r" b="b"/>
              <a:pathLst>
                <a:path w="6457950" h="7507605">
                  <a:moveTo>
                    <a:pt x="6073521" y="353339"/>
                  </a:moveTo>
                  <a:lnTo>
                    <a:pt x="6071857" y="351028"/>
                  </a:lnTo>
                  <a:lnTo>
                    <a:pt x="6065266" y="345948"/>
                  </a:lnTo>
                  <a:lnTo>
                    <a:pt x="6054636" y="342722"/>
                  </a:lnTo>
                  <a:lnTo>
                    <a:pt x="293141" y="342722"/>
                  </a:lnTo>
                  <a:lnTo>
                    <a:pt x="284899" y="343585"/>
                  </a:lnTo>
                  <a:lnTo>
                    <a:pt x="277253" y="346481"/>
                  </a:lnTo>
                  <a:lnTo>
                    <a:pt x="271627" y="351802"/>
                  </a:lnTo>
                  <a:lnTo>
                    <a:pt x="269430" y="359956"/>
                  </a:lnTo>
                  <a:lnTo>
                    <a:pt x="273710" y="370725"/>
                  </a:lnTo>
                  <a:lnTo>
                    <a:pt x="278003" y="364248"/>
                  </a:lnTo>
                  <a:lnTo>
                    <a:pt x="286664" y="362051"/>
                  </a:lnTo>
                  <a:lnTo>
                    <a:pt x="6058916" y="362051"/>
                  </a:lnTo>
                  <a:lnTo>
                    <a:pt x="6058916" y="5888647"/>
                  </a:lnTo>
                  <a:lnTo>
                    <a:pt x="6054636" y="5895035"/>
                  </a:lnTo>
                  <a:lnTo>
                    <a:pt x="6050242" y="5899416"/>
                  </a:lnTo>
                  <a:lnTo>
                    <a:pt x="6056719" y="5899416"/>
                  </a:lnTo>
                  <a:lnTo>
                    <a:pt x="6064301" y="5897892"/>
                  </a:lnTo>
                  <a:lnTo>
                    <a:pt x="6070473" y="5893727"/>
                  </a:lnTo>
                  <a:lnTo>
                    <a:pt x="6073521" y="5889218"/>
                  </a:lnTo>
                  <a:lnTo>
                    <a:pt x="6073521" y="362051"/>
                  </a:lnTo>
                  <a:lnTo>
                    <a:pt x="6073521" y="353339"/>
                  </a:lnTo>
                  <a:close/>
                </a:path>
                <a:path w="6457950" h="7507605">
                  <a:moveTo>
                    <a:pt x="6457670" y="7500912"/>
                  </a:moveTo>
                  <a:lnTo>
                    <a:pt x="6433947" y="7483665"/>
                  </a:lnTo>
                  <a:lnTo>
                    <a:pt x="23723" y="7483665"/>
                  </a:lnTo>
                  <a:lnTo>
                    <a:pt x="21526" y="7483221"/>
                  </a:lnTo>
                  <a:lnTo>
                    <a:pt x="21526" y="15049"/>
                  </a:lnTo>
                  <a:lnTo>
                    <a:pt x="6477" y="0"/>
                  </a:lnTo>
                  <a:lnTo>
                    <a:pt x="2197" y="4292"/>
                  </a:lnTo>
                  <a:lnTo>
                    <a:pt x="0" y="8674"/>
                  </a:lnTo>
                  <a:lnTo>
                    <a:pt x="0" y="7459954"/>
                  </a:lnTo>
                  <a:lnTo>
                    <a:pt x="0" y="7481506"/>
                  </a:lnTo>
                  <a:lnTo>
                    <a:pt x="0" y="7483665"/>
                  </a:lnTo>
                  <a:lnTo>
                    <a:pt x="1892" y="7492835"/>
                  </a:lnTo>
                  <a:lnTo>
                    <a:pt x="6997" y="7500379"/>
                  </a:lnTo>
                  <a:lnTo>
                    <a:pt x="14554" y="7505497"/>
                  </a:lnTo>
                  <a:lnTo>
                    <a:pt x="23723" y="7507389"/>
                  </a:lnTo>
                  <a:lnTo>
                    <a:pt x="6449098" y="7507389"/>
                  </a:lnTo>
                  <a:lnTo>
                    <a:pt x="6453378" y="7505192"/>
                  </a:lnTo>
                  <a:lnTo>
                    <a:pt x="6457670" y="7500912"/>
                  </a:lnTo>
                  <a:close/>
                </a:path>
              </a:pathLst>
            </a:custGeom>
            <a:solidFill>
              <a:srgbClr val="89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62425" y="2554756"/>
              <a:ext cx="6459855" cy="7509509"/>
            </a:xfrm>
            <a:custGeom>
              <a:avLst/>
              <a:gdLst/>
              <a:ahLst/>
              <a:cxnLst/>
              <a:rect l="l" t="t" r="r" b="b"/>
              <a:pathLst>
                <a:path w="6459855" h="7509509">
                  <a:moveTo>
                    <a:pt x="6063221" y="5903684"/>
                  </a:moveTo>
                  <a:lnTo>
                    <a:pt x="6053823" y="5888634"/>
                  </a:lnTo>
                  <a:lnTo>
                    <a:pt x="6052451" y="5886450"/>
                  </a:lnTo>
                  <a:lnTo>
                    <a:pt x="6050254" y="5886450"/>
                  </a:lnTo>
                  <a:lnTo>
                    <a:pt x="6048172" y="5888634"/>
                  </a:lnTo>
                  <a:lnTo>
                    <a:pt x="286689" y="5888634"/>
                  </a:lnTo>
                  <a:lnTo>
                    <a:pt x="283552" y="5887999"/>
                  </a:lnTo>
                  <a:lnTo>
                    <a:pt x="282333" y="5882144"/>
                  </a:lnTo>
                  <a:lnTo>
                    <a:pt x="282333" y="368592"/>
                  </a:lnTo>
                  <a:lnTo>
                    <a:pt x="267284" y="355638"/>
                  </a:lnTo>
                  <a:lnTo>
                    <a:pt x="263004" y="359930"/>
                  </a:lnTo>
                  <a:lnTo>
                    <a:pt x="260807" y="366407"/>
                  </a:lnTo>
                  <a:lnTo>
                    <a:pt x="260807" y="5882144"/>
                  </a:lnTo>
                  <a:lnTo>
                    <a:pt x="262699" y="5891314"/>
                  </a:lnTo>
                  <a:lnTo>
                    <a:pt x="263867" y="5893041"/>
                  </a:lnTo>
                  <a:lnTo>
                    <a:pt x="264845" y="5897804"/>
                  </a:lnTo>
                  <a:lnTo>
                    <a:pt x="269963" y="5905347"/>
                  </a:lnTo>
                  <a:lnTo>
                    <a:pt x="277507" y="5910465"/>
                  </a:lnTo>
                  <a:lnTo>
                    <a:pt x="286689" y="5912358"/>
                  </a:lnTo>
                  <a:lnTo>
                    <a:pt x="6052451" y="5912358"/>
                  </a:lnTo>
                  <a:lnTo>
                    <a:pt x="6058928" y="5908065"/>
                  </a:lnTo>
                  <a:lnTo>
                    <a:pt x="6063221" y="5903684"/>
                  </a:lnTo>
                  <a:close/>
                </a:path>
                <a:path w="6459855" h="7509509">
                  <a:moveTo>
                    <a:pt x="6459791" y="23190"/>
                  </a:moveTo>
                  <a:lnTo>
                    <a:pt x="6456705" y="14541"/>
                  </a:lnTo>
                  <a:lnTo>
                    <a:pt x="6450939" y="6997"/>
                  </a:lnTo>
                  <a:lnTo>
                    <a:pt x="6443154" y="1879"/>
                  </a:lnTo>
                  <a:lnTo>
                    <a:pt x="6433947" y="0"/>
                  </a:lnTo>
                  <a:lnTo>
                    <a:pt x="10769" y="0"/>
                  </a:lnTo>
                  <a:lnTo>
                    <a:pt x="4292" y="4279"/>
                  </a:lnTo>
                  <a:lnTo>
                    <a:pt x="0" y="8661"/>
                  </a:lnTo>
                  <a:lnTo>
                    <a:pt x="15049" y="23710"/>
                  </a:lnTo>
                  <a:lnTo>
                    <a:pt x="6423190" y="23710"/>
                  </a:lnTo>
                  <a:lnTo>
                    <a:pt x="6423190" y="7492225"/>
                  </a:lnTo>
                  <a:lnTo>
                    <a:pt x="6449098" y="7509472"/>
                  </a:lnTo>
                  <a:lnTo>
                    <a:pt x="6455575" y="7505179"/>
                  </a:lnTo>
                  <a:lnTo>
                    <a:pt x="6457759" y="7498702"/>
                  </a:lnTo>
                  <a:lnTo>
                    <a:pt x="6457670" y="40919"/>
                  </a:lnTo>
                  <a:lnTo>
                    <a:pt x="6449593" y="33909"/>
                  </a:lnTo>
                  <a:lnTo>
                    <a:pt x="6443116" y="28181"/>
                  </a:lnTo>
                  <a:lnTo>
                    <a:pt x="6438887" y="24282"/>
                  </a:lnTo>
                  <a:lnTo>
                    <a:pt x="6445313" y="25590"/>
                  </a:lnTo>
                  <a:lnTo>
                    <a:pt x="6452857" y="30708"/>
                  </a:lnTo>
                  <a:lnTo>
                    <a:pt x="6457975" y="38252"/>
                  </a:lnTo>
                  <a:lnTo>
                    <a:pt x="6459791" y="46570"/>
                  </a:lnTo>
                  <a:lnTo>
                    <a:pt x="6459791" y="23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578162" y="3845039"/>
              <a:ext cx="2710180" cy="6318250"/>
            </a:xfrm>
            <a:custGeom>
              <a:avLst/>
              <a:gdLst/>
              <a:ahLst/>
              <a:cxnLst/>
              <a:rect l="l" t="t" r="r" b="b"/>
              <a:pathLst>
                <a:path w="2710180" h="6318250">
                  <a:moveTo>
                    <a:pt x="6301" y="6314231"/>
                  </a:moveTo>
                  <a:lnTo>
                    <a:pt x="7529" y="6318122"/>
                  </a:lnTo>
                  <a:lnTo>
                    <a:pt x="16580" y="6315265"/>
                  </a:lnTo>
                  <a:lnTo>
                    <a:pt x="207825" y="6179760"/>
                  </a:lnTo>
                  <a:lnTo>
                    <a:pt x="246358" y="6152361"/>
                  </a:lnTo>
                  <a:lnTo>
                    <a:pt x="284699" y="6125024"/>
                  </a:lnTo>
                  <a:lnTo>
                    <a:pt x="319954" y="6098521"/>
                  </a:lnTo>
                  <a:lnTo>
                    <a:pt x="337339" y="6084928"/>
                  </a:lnTo>
                  <a:lnTo>
                    <a:pt x="354762" y="6071390"/>
                  </a:lnTo>
                  <a:lnTo>
                    <a:pt x="394519" y="6043372"/>
                  </a:lnTo>
                  <a:lnTo>
                    <a:pt x="474125" y="5987462"/>
                  </a:lnTo>
                  <a:lnTo>
                    <a:pt x="513856" y="5959406"/>
                  </a:lnTo>
                  <a:lnTo>
                    <a:pt x="553458" y="5931176"/>
                  </a:lnTo>
                  <a:lnTo>
                    <a:pt x="592872" y="5902688"/>
                  </a:lnTo>
                  <a:lnTo>
                    <a:pt x="636365" y="5870930"/>
                  </a:lnTo>
                  <a:lnTo>
                    <a:pt x="679790" y="5839076"/>
                  </a:lnTo>
                  <a:lnTo>
                    <a:pt x="723127" y="5807102"/>
                  </a:lnTo>
                  <a:lnTo>
                    <a:pt x="766357" y="5774985"/>
                  </a:lnTo>
                  <a:lnTo>
                    <a:pt x="809461" y="5742702"/>
                  </a:lnTo>
                  <a:lnTo>
                    <a:pt x="852418" y="5710228"/>
                  </a:lnTo>
                  <a:lnTo>
                    <a:pt x="895210" y="5677542"/>
                  </a:lnTo>
                  <a:lnTo>
                    <a:pt x="941982" y="5635514"/>
                  </a:lnTo>
                  <a:lnTo>
                    <a:pt x="964221" y="5613008"/>
                  </a:lnTo>
                  <a:lnTo>
                    <a:pt x="986640" y="5590738"/>
                  </a:lnTo>
                  <a:lnTo>
                    <a:pt x="992744" y="5581074"/>
                  </a:lnTo>
                  <a:lnTo>
                    <a:pt x="998915" y="5571445"/>
                  </a:lnTo>
                  <a:lnTo>
                    <a:pt x="1004904" y="5561722"/>
                  </a:lnTo>
                  <a:lnTo>
                    <a:pt x="1010461" y="5551773"/>
                  </a:lnTo>
                  <a:lnTo>
                    <a:pt x="2709837" y="2266367"/>
                  </a:lnTo>
                  <a:lnTo>
                    <a:pt x="2709837" y="0"/>
                  </a:lnTo>
                  <a:lnTo>
                    <a:pt x="2692651" y="32932"/>
                  </a:lnTo>
                  <a:lnTo>
                    <a:pt x="2668303" y="78804"/>
                  </a:lnTo>
                  <a:lnTo>
                    <a:pt x="2649922" y="111456"/>
                  </a:lnTo>
                  <a:lnTo>
                    <a:pt x="2630513" y="143559"/>
                  </a:lnTo>
                  <a:lnTo>
                    <a:pt x="2610664" y="175427"/>
                  </a:lnTo>
                  <a:lnTo>
                    <a:pt x="2590962" y="207374"/>
                  </a:lnTo>
                  <a:lnTo>
                    <a:pt x="2411095" y="548361"/>
                  </a:lnTo>
                  <a:lnTo>
                    <a:pt x="2408793" y="554436"/>
                  </a:lnTo>
                  <a:lnTo>
                    <a:pt x="2407488" y="561033"/>
                  </a:lnTo>
                  <a:lnTo>
                    <a:pt x="2407376" y="561893"/>
                  </a:lnTo>
                  <a:lnTo>
                    <a:pt x="2407889" y="563520"/>
                  </a:lnTo>
                  <a:lnTo>
                    <a:pt x="2405640" y="574173"/>
                  </a:lnTo>
                  <a:lnTo>
                    <a:pt x="2310085" y="755041"/>
                  </a:lnTo>
                  <a:lnTo>
                    <a:pt x="2307211" y="762320"/>
                  </a:lnTo>
                  <a:lnTo>
                    <a:pt x="2303280" y="777826"/>
                  </a:lnTo>
                  <a:lnTo>
                    <a:pt x="2300540" y="785205"/>
                  </a:lnTo>
                  <a:lnTo>
                    <a:pt x="2142257" y="1112073"/>
                  </a:lnTo>
                  <a:lnTo>
                    <a:pt x="2096247" y="1205066"/>
                  </a:lnTo>
                  <a:lnTo>
                    <a:pt x="1600295" y="2177511"/>
                  </a:lnTo>
                  <a:lnTo>
                    <a:pt x="1554445" y="2269258"/>
                  </a:lnTo>
                  <a:lnTo>
                    <a:pt x="1396764" y="2591789"/>
                  </a:lnTo>
                  <a:lnTo>
                    <a:pt x="1350879" y="2683519"/>
                  </a:lnTo>
                  <a:lnTo>
                    <a:pt x="150720" y="5034906"/>
                  </a:lnTo>
                  <a:lnTo>
                    <a:pt x="140352" y="5061699"/>
                  </a:lnTo>
                  <a:lnTo>
                    <a:pt x="133661" y="5090353"/>
                  </a:lnTo>
                  <a:lnTo>
                    <a:pt x="128523" y="5119794"/>
                  </a:lnTo>
                  <a:lnTo>
                    <a:pt x="122817" y="5148947"/>
                  </a:lnTo>
                  <a:lnTo>
                    <a:pt x="118109" y="5165097"/>
                  </a:lnTo>
                  <a:lnTo>
                    <a:pt x="113183" y="5181221"/>
                  </a:lnTo>
                  <a:lnTo>
                    <a:pt x="108856" y="5197415"/>
                  </a:lnTo>
                  <a:lnTo>
                    <a:pt x="105944" y="5213775"/>
                  </a:lnTo>
                  <a:lnTo>
                    <a:pt x="45220" y="5754028"/>
                  </a:lnTo>
                  <a:lnTo>
                    <a:pt x="27873" y="5923111"/>
                  </a:lnTo>
                  <a:lnTo>
                    <a:pt x="20367" y="5971764"/>
                  </a:lnTo>
                  <a:lnTo>
                    <a:pt x="13492" y="6020538"/>
                  </a:lnTo>
                  <a:lnTo>
                    <a:pt x="7632" y="6069544"/>
                  </a:lnTo>
                  <a:lnTo>
                    <a:pt x="3173" y="6118897"/>
                  </a:lnTo>
                  <a:lnTo>
                    <a:pt x="501" y="6168708"/>
                  </a:lnTo>
                  <a:lnTo>
                    <a:pt x="0" y="6219090"/>
                  </a:lnTo>
                  <a:lnTo>
                    <a:pt x="2054" y="6270155"/>
                  </a:lnTo>
                  <a:lnTo>
                    <a:pt x="6301" y="6314231"/>
                  </a:lnTo>
                  <a:close/>
                </a:path>
                <a:path w="2710180" h="6318250">
                  <a:moveTo>
                    <a:pt x="2405633" y="574150"/>
                  </a:moveTo>
                  <a:lnTo>
                    <a:pt x="2407889" y="563520"/>
                  </a:lnTo>
                  <a:lnTo>
                    <a:pt x="2407376" y="561893"/>
                  </a:lnTo>
                  <a:lnTo>
                    <a:pt x="2406600" y="567849"/>
                  </a:lnTo>
                  <a:lnTo>
                    <a:pt x="2405633" y="574150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169125" y="3845180"/>
              <a:ext cx="119380" cy="272415"/>
            </a:xfrm>
            <a:custGeom>
              <a:avLst/>
              <a:gdLst/>
              <a:ahLst/>
              <a:cxnLst/>
              <a:rect l="l" t="t" r="r" b="b"/>
              <a:pathLst>
                <a:path w="119380" h="272414">
                  <a:moveTo>
                    <a:pt x="0" y="207233"/>
                  </a:moveTo>
                  <a:lnTo>
                    <a:pt x="94873" y="259208"/>
                  </a:lnTo>
                  <a:lnTo>
                    <a:pt x="118875" y="271917"/>
                  </a:lnTo>
                  <a:lnTo>
                    <a:pt x="118875" y="0"/>
                  </a:lnTo>
                  <a:lnTo>
                    <a:pt x="101689" y="32791"/>
                  </a:lnTo>
                  <a:lnTo>
                    <a:pt x="77341" y="78662"/>
                  </a:lnTo>
                  <a:lnTo>
                    <a:pt x="58960" y="111314"/>
                  </a:lnTo>
                  <a:lnTo>
                    <a:pt x="39551" y="143417"/>
                  </a:lnTo>
                  <a:lnTo>
                    <a:pt x="0" y="207233"/>
                  </a:lnTo>
                  <a:close/>
                </a:path>
              </a:pathLst>
            </a:custGeom>
            <a:solidFill>
              <a:srgbClr val="E6AA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06035" y="8993989"/>
              <a:ext cx="958850" cy="922655"/>
            </a:xfrm>
            <a:custGeom>
              <a:avLst/>
              <a:gdLst/>
              <a:ahLst/>
              <a:cxnLst/>
              <a:rect l="l" t="t" r="r" b="b"/>
              <a:pathLst>
                <a:path w="958850" h="922654">
                  <a:moveTo>
                    <a:pt x="0" y="774163"/>
                  </a:moveTo>
                  <a:lnTo>
                    <a:pt x="326890" y="922442"/>
                  </a:lnTo>
                  <a:lnTo>
                    <a:pt x="485982" y="810458"/>
                  </a:lnTo>
                  <a:lnTo>
                    <a:pt x="525584" y="782228"/>
                  </a:lnTo>
                  <a:lnTo>
                    <a:pt x="564999" y="753740"/>
                  </a:lnTo>
                  <a:lnTo>
                    <a:pt x="651916" y="690128"/>
                  </a:lnTo>
                  <a:lnTo>
                    <a:pt x="738484" y="626037"/>
                  </a:lnTo>
                  <a:lnTo>
                    <a:pt x="781588" y="593753"/>
                  </a:lnTo>
                  <a:lnTo>
                    <a:pt x="824546" y="561280"/>
                  </a:lnTo>
                  <a:lnTo>
                    <a:pt x="867338" y="528592"/>
                  </a:lnTo>
                  <a:lnTo>
                    <a:pt x="914108" y="486564"/>
                  </a:lnTo>
                  <a:lnTo>
                    <a:pt x="936347" y="464058"/>
                  </a:lnTo>
                  <a:lnTo>
                    <a:pt x="958766" y="441787"/>
                  </a:lnTo>
                  <a:lnTo>
                    <a:pt x="834953" y="384629"/>
                  </a:lnTo>
                  <a:lnTo>
                    <a:pt x="418730" y="168461"/>
                  </a:lnTo>
                  <a:lnTo>
                    <a:pt x="311691" y="105664"/>
                  </a:lnTo>
                  <a:lnTo>
                    <a:pt x="261336" y="85541"/>
                  </a:lnTo>
                  <a:lnTo>
                    <a:pt x="211770" y="63819"/>
                  </a:lnTo>
                  <a:lnTo>
                    <a:pt x="153022" y="32589"/>
                  </a:lnTo>
                  <a:lnTo>
                    <a:pt x="94944" y="0"/>
                  </a:lnTo>
                  <a:lnTo>
                    <a:pt x="85310" y="32273"/>
                  </a:lnTo>
                  <a:lnTo>
                    <a:pt x="44899" y="355136"/>
                  </a:lnTo>
                  <a:lnTo>
                    <a:pt x="23410" y="548747"/>
                  </a:lnTo>
                  <a:lnTo>
                    <a:pt x="17346" y="605078"/>
                  </a:lnTo>
                  <a:lnTo>
                    <a:pt x="0" y="774163"/>
                  </a:lnTo>
                  <a:close/>
                </a:path>
              </a:pathLst>
            </a:custGeom>
            <a:solidFill>
              <a:srgbClr val="E4CB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578162" y="4052414"/>
              <a:ext cx="2710180" cy="6111240"/>
            </a:xfrm>
            <a:custGeom>
              <a:avLst/>
              <a:gdLst/>
              <a:ahLst/>
              <a:cxnLst/>
              <a:rect l="l" t="t" r="r" b="b"/>
              <a:pathLst>
                <a:path w="2710180" h="6111240">
                  <a:moveTo>
                    <a:pt x="2405554" y="367208"/>
                  </a:moveTo>
                  <a:lnTo>
                    <a:pt x="2709837" y="523899"/>
                  </a:lnTo>
                  <a:lnTo>
                    <a:pt x="2709837" y="64683"/>
                  </a:lnTo>
                  <a:lnTo>
                    <a:pt x="2685835" y="51974"/>
                  </a:lnTo>
                  <a:lnTo>
                    <a:pt x="2590962" y="0"/>
                  </a:lnTo>
                  <a:lnTo>
                    <a:pt x="2411095" y="340986"/>
                  </a:lnTo>
                  <a:lnTo>
                    <a:pt x="2408793" y="347061"/>
                  </a:lnTo>
                  <a:lnTo>
                    <a:pt x="2407487" y="353658"/>
                  </a:lnTo>
                  <a:lnTo>
                    <a:pt x="2406601" y="360474"/>
                  </a:lnTo>
                  <a:lnTo>
                    <a:pt x="2405554" y="367208"/>
                  </a:lnTo>
                  <a:close/>
                </a:path>
                <a:path w="2710180" h="6111240">
                  <a:moveTo>
                    <a:pt x="6301" y="6106856"/>
                  </a:moveTo>
                  <a:lnTo>
                    <a:pt x="7529" y="6110747"/>
                  </a:lnTo>
                  <a:lnTo>
                    <a:pt x="16582" y="6107890"/>
                  </a:lnTo>
                  <a:lnTo>
                    <a:pt x="207824" y="5972385"/>
                  </a:lnTo>
                  <a:lnTo>
                    <a:pt x="246357" y="5944986"/>
                  </a:lnTo>
                  <a:lnTo>
                    <a:pt x="284698" y="5917649"/>
                  </a:lnTo>
                  <a:lnTo>
                    <a:pt x="319954" y="5891145"/>
                  </a:lnTo>
                  <a:lnTo>
                    <a:pt x="337339" y="5877553"/>
                  </a:lnTo>
                  <a:lnTo>
                    <a:pt x="354764" y="5864015"/>
                  </a:lnTo>
                  <a:lnTo>
                    <a:pt x="27873" y="5715735"/>
                  </a:lnTo>
                  <a:lnTo>
                    <a:pt x="20367" y="5764388"/>
                  </a:lnTo>
                  <a:lnTo>
                    <a:pt x="13491" y="5813162"/>
                  </a:lnTo>
                  <a:lnTo>
                    <a:pt x="7632" y="5862169"/>
                  </a:lnTo>
                  <a:lnTo>
                    <a:pt x="3173" y="5911521"/>
                  </a:lnTo>
                  <a:lnTo>
                    <a:pt x="501" y="5961332"/>
                  </a:lnTo>
                  <a:lnTo>
                    <a:pt x="0" y="6011715"/>
                  </a:lnTo>
                  <a:lnTo>
                    <a:pt x="2055" y="6062780"/>
                  </a:lnTo>
                  <a:lnTo>
                    <a:pt x="6301" y="6106856"/>
                  </a:lnTo>
                  <a:close/>
                </a:path>
              </a:pathLst>
            </a:custGeom>
            <a:solidFill>
              <a:srgbClr val="CB7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17728" y="4563639"/>
              <a:ext cx="2370455" cy="4815205"/>
            </a:xfrm>
            <a:custGeom>
              <a:avLst/>
              <a:gdLst/>
              <a:ahLst/>
              <a:cxnLst/>
              <a:rect l="l" t="t" r="r" b="b"/>
              <a:pathLst>
                <a:path w="2370455" h="4815205">
                  <a:moveTo>
                    <a:pt x="0" y="4536010"/>
                  </a:moveTo>
                  <a:lnTo>
                    <a:pt x="107035" y="4598808"/>
                  </a:lnTo>
                  <a:lnTo>
                    <a:pt x="161935" y="4512270"/>
                  </a:lnTo>
                  <a:lnTo>
                    <a:pt x="189030" y="4468797"/>
                  </a:lnTo>
                  <a:lnTo>
                    <a:pt x="215135" y="4424758"/>
                  </a:lnTo>
                  <a:lnTo>
                    <a:pt x="239103" y="4382690"/>
                  </a:lnTo>
                  <a:lnTo>
                    <a:pt x="557534" y="3814767"/>
                  </a:lnTo>
                  <a:lnTo>
                    <a:pt x="608724" y="3722529"/>
                  </a:lnTo>
                  <a:lnTo>
                    <a:pt x="731428" y="3495668"/>
                  </a:lnTo>
                  <a:lnTo>
                    <a:pt x="900064" y="3178675"/>
                  </a:lnTo>
                  <a:lnTo>
                    <a:pt x="2159447" y="745907"/>
                  </a:lnTo>
                  <a:lnTo>
                    <a:pt x="2181062" y="705491"/>
                  </a:lnTo>
                  <a:lnTo>
                    <a:pt x="2225657" y="625365"/>
                  </a:lnTo>
                  <a:lnTo>
                    <a:pt x="2247363" y="584992"/>
                  </a:lnTo>
                  <a:lnTo>
                    <a:pt x="2272209" y="536825"/>
                  </a:lnTo>
                  <a:lnTo>
                    <a:pt x="2370271" y="343517"/>
                  </a:lnTo>
                  <a:lnTo>
                    <a:pt x="2370271" y="12675"/>
                  </a:lnTo>
                  <a:lnTo>
                    <a:pt x="2345881" y="0"/>
                  </a:lnTo>
                  <a:lnTo>
                    <a:pt x="2339132" y="10603"/>
                  </a:lnTo>
                  <a:lnTo>
                    <a:pt x="2332304" y="21167"/>
                  </a:lnTo>
                  <a:lnTo>
                    <a:pt x="2325683" y="31840"/>
                  </a:lnTo>
                  <a:lnTo>
                    <a:pt x="2319554" y="42770"/>
                  </a:lnTo>
                  <a:lnTo>
                    <a:pt x="361948" y="3831726"/>
                  </a:lnTo>
                  <a:lnTo>
                    <a:pt x="338642" y="3875680"/>
                  </a:lnTo>
                  <a:lnTo>
                    <a:pt x="314565" y="3919235"/>
                  </a:lnTo>
                  <a:lnTo>
                    <a:pt x="289977" y="3962527"/>
                  </a:lnTo>
                  <a:lnTo>
                    <a:pt x="240305" y="4048853"/>
                  </a:lnTo>
                  <a:lnTo>
                    <a:pt x="215738" y="4092155"/>
                  </a:lnTo>
                  <a:lnTo>
                    <a:pt x="191696" y="4135727"/>
                  </a:lnTo>
                  <a:lnTo>
                    <a:pt x="168438" y="4179703"/>
                  </a:lnTo>
                  <a:lnTo>
                    <a:pt x="146228" y="4223646"/>
                  </a:lnTo>
                  <a:lnTo>
                    <a:pt x="124607" y="4267892"/>
                  </a:lnTo>
                  <a:lnTo>
                    <a:pt x="103444" y="4312375"/>
                  </a:lnTo>
                  <a:lnTo>
                    <a:pt x="0" y="4536010"/>
                  </a:lnTo>
                  <a:close/>
                </a:path>
                <a:path w="2370455" h="4815205">
                  <a:moveTo>
                    <a:pt x="407162" y="4754672"/>
                  </a:moveTo>
                  <a:lnTo>
                    <a:pt x="523260" y="4814981"/>
                  </a:lnTo>
                  <a:lnTo>
                    <a:pt x="529807" y="4804209"/>
                  </a:lnTo>
                  <a:lnTo>
                    <a:pt x="536411" y="4793468"/>
                  </a:lnTo>
                  <a:lnTo>
                    <a:pt x="542857" y="4782646"/>
                  </a:lnTo>
                  <a:lnTo>
                    <a:pt x="548926" y="4771627"/>
                  </a:lnTo>
                  <a:lnTo>
                    <a:pt x="1278724" y="3370898"/>
                  </a:lnTo>
                  <a:lnTo>
                    <a:pt x="1302010" y="3327275"/>
                  </a:lnTo>
                  <a:lnTo>
                    <a:pt x="1325853" y="3283942"/>
                  </a:lnTo>
                  <a:lnTo>
                    <a:pt x="1350083" y="3240811"/>
                  </a:lnTo>
                  <a:lnTo>
                    <a:pt x="1423399" y="3111751"/>
                  </a:lnTo>
                  <a:lnTo>
                    <a:pt x="1447482" y="3068549"/>
                  </a:lnTo>
                  <a:lnTo>
                    <a:pt x="1471103" y="3025110"/>
                  </a:lnTo>
                  <a:lnTo>
                    <a:pt x="1494095" y="2981345"/>
                  </a:lnTo>
                  <a:lnTo>
                    <a:pt x="1517700" y="2935326"/>
                  </a:lnTo>
                  <a:lnTo>
                    <a:pt x="1611100" y="2750725"/>
                  </a:lnTo>
                  <a:lnTo>
                    <a:pt x="2370271" y="1219419"/>
                  </a:lnTo>
                  <a:lnTo>
                    <a:pt x="2370271" y="837305"/>
                  </a:lnTo>
                  <a:lnTo>
                    <a:pt x="2199452" y="1164186"/>
                  </a:lnTo>
                  <a:lnTo>
                    <a:pt x="2152347" y="1256070"/>
                  </a:lnTo>
                  <a:lnTo>
                    <a:pt x="2128910" y="1302741"/>
                  </a:lnTo>
                  <a:lnTo>
                    <a:pt x="2082743" y="1396446"/>
                  </a:lnTo>
                  <a:lnTo>
                    <a:pt x="1901640" y="1773110"/>
                  </a:lnTo>
                  <a:lnTo>
                    <a:pt x="1698203" y="2187328"/>
                  </a:lnTo>
                  <a:lnTo>
                    <a:pt x="1606421" y="2370193"/>
                  </a:lnTo>
                  <a:lnTo>
                    <a:pt x="1080102" y="3386248"/>
                  </a:lnTo>
                  <a:lnTo>
                    <a:pt x="742666" y="4058613"/>
                  </a:lnTo>
                  <a:lnTo>
                    <a:pt x="587689" y="4373617"/>
                  </a:lnTo>
                  <a:lnTo>
                    <a:pt x="541932" y="4468575"/>
                  </a:lnTo>
                  <a:lnTo>
                    <a:pt x="407162" y="4754672"/>
                  </a:lnTo>
                  <a:close/>
                </a:path>
              </a:pathLst>
            </a:custGeom>
            <a:solidFill>
              <a:srgbClr val="E9B5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49120" y="1802"/>
              <a:ext cx="3711575" cy="3835400"/>
            </a:xfrm>
            <a:custGeom>
              <a:avLst/>
              <a:gdLst/>
              <a:ahLst/>
              <a:cxnLst/>
              <a:rect l="l" t="t" r="r" b="b"/>
              <a:pathLst>
                <a:path w="3711575" h="3835400">
                  <a:moveTo>
                    <a:pt x="2028444" y="2269032"/>
                  </a:moveTo>
                  <a:lnTo>
                    <a:pt x="2023059" y="2221077"/>
                  </a:lnTo>
                  <a:lnTo>
                    <a:pt x="2005799" y="2183993"/>
                  </a:lnTo>
                  <a:lnTo>
                    <a:pt x="1979066" y="2155456"/>
                  </a:lnTo>
                  <a:lnTo>
                    <a:pt x="1945322" y="2133181"/>
                  </a:lnTo>
                  <a:lnTo>
                    <a:pt x="1906993" y="2114854"/>
                  </a:lnTo>
                  <a:lnTo>
                    <a:pt x="1861908" y="2096325"/>
                  </a:lnTo>
                  <a:lnTo>
                    <a:pt x="1770900" y="2060600"/>
                  </a:lnTo>
                  <a:lnTo>
                    <a:pt x="1726082" y="2041601"/>
                  </a:lnTo>
                  <a:lnTo>
                    <a:pt x="1682508" y="2020646"/>
                  </a:lnTo>
                  <a:lnTo>
                    <a:pt x="1640725" y="1996833"/>
                  </a:lnTo>
                  <a:lnTo>
                    <a:pt x="1598295" y="1967801"/>
                  </a:lnTo>
                  <a:lnTo>
                    <a:pt x="1587487" y="1959063"/>
                  </a:lnTo>
                  <a:lnTo>
                    <a:pt x="1587487" y="2257628"/>
                  </a:lnTo>
                  <a:lnTo>
                    <a:pt x="1543253" y="2283129"/>
                  </a:lnTo>
                  <a:lnTo>
                    <a:pt x="1499870" y="2309291"/>
                  </a:lnTo>
                  <a:lnTo>
                    <a:pt x="1457655" y="2336177"/>
                  </a:lnTo>
                  <a:lnTo>
                    <a:pt x="1416138" y="2364295"/>
                  </a:lnTo>
                  <a:lnTo>
                    <a:pt x="1376019" y="2393442"/>
                  </a:lnTo>
                  <a:lnTo>
                    <a:pt x="1337233" y="2423896"/>
                  </a:lnTo>
                  <a:lnTo>
                    <a:pt x="1299895" y="2455824"/>
                  </a:lnTo>
                  <a:lnTo>
                    <a:pt x="1264119" y="2489377"/>
                  </a:lnTo>
                  <a:lnTo>
                    <a:pt x="1230033" y="2524722"/>
                  </a:lnTo>
                  <a:lnTo>
                    <a:pt x="1197737" y="2562009"/>
                  </a:lnTo>
                  <a:lnTo>
                    <a:pt x="1167384" y="2601417"/>
                  </a:lnTo>
                  <a:lnTo>
                    <a:pt x="1139063" y="2643073"/>
                  </a:lnTo>
                  <a:lnTo>
                    <a:pt x="1112901" y="2687155"/>
                  </a:lnTo>
                  <a:lnTo>
                    <a:pt x="1089037" y="2733827"/>
                  </a:lnTo>
                  <a:lnTo>
                    <a:pt x="1067562" y="2783230"/>
                  </a:lnTo>
                  <a:lnTo>
                    <a:pt x="1046594" y="2734335"/>
                  </a:lnTo>
                  <a:lnTo>
                    <a:pt x="1024331" y="2686850"/>
                  </a:lnTo>
                  <a:lnTo>
                    <a:pt x="1000747" y="2640749"/>
                  </a:lnTo>
                  <a:lnTo>
                    <a:pt x="975804" y="2596032"/>
                  </a:lnTo>
                  <a:lnTo>
                    <a:pt x="949464" y="2552674"/>
                  </a:lnTo>
                  <a:lnTo>
                    <a:pt x="921664" y="2510663"/>
                  </a:lnTo>
                  <a:lnTo>
                    <a:pt x="892403" y="2469985"/>
                  </a:lnTo>
                  <a:lnTo>
                    <a:pt x="861618" y="2430627"/>
                  </a:lnTo>
                  <a:lnTo>
                    <a:pt x="829271" y="2392565"/>
                  </a:lnTo>
                  <a:lnTo>
                    <a:pt x="795337" y="2355799"/>
                  </a:lnTo>
                  <a:lnTo>
                    <a:pt x="759764" y="2320302"/>
                  </a:lnTo>
                  <a:lnTo>
                    <a:pt x="722515" y="2286063"/>
                  </a:lnTo>
                  <a:lnTo>
                    <a:pt x="683564" y="2253081"/>
                  </a:lnTo>
                  <a:lnTo>
                    <a:pt x="642861" y="2221306"/>
                  </a:lnTo>
                  <a:lnTo>
                    <a:pt x="600354" y="2190762"/>
                  </a:lnTo>
                  <a:lnTo>
                    <a:pt x="556031" y="2161413"/>
                  </a:lnTo>
                  <a:lnTo>
                    <a:pt x="598766" y="2135695"/>
                  </a:lnTo>
                  <a:lnTo>
                    <a:pt x="640105" y="2108720"/>
                  </a:lnTo>
                  <a:lnTo>
                    <a:pt x="680072" y="2080526"/>
                  </a:lnTo>
                  <a:lnTo>
                    <a:pt x="718731" y="2051113"/>
                  </a:lnTo>
                  <a:lnTo>
                    <a:pt x="756132" y="2020493"/>
                  </a:lnTo>
                  <a:lnTo>
                    <a:pt x="792327" y="1988693"/>
                  </a:lnTo>
                  <a:lnTo>
                    <a:pt x="827354" y="1955711"/>
                  </a:lnTo>
                  <a:lnTo>
                    <a:pt x="861263" y="1921560"/>
                  </a:lnTo>
                  <a:lnTo>
                    <a:pt x="894118" y="1886254"/>
                  </a:lnTo>
                  <a:lnTo>
                    <a:pt x="925944" y="1849818"/>
                  </a:lnTo>
                  <a:lnTo>
                    <a:pt x="956805" y="1812251"/>
                  </a:lnTo>
                  <a:lnTo>
                    <a:pt x="986751" y="1773580"/>
                  </a:lnTo>
                  <a:lnTo>
                    <a:pt x="1015822" y="1733804"/>
                  </a:lnTo>
                  <a:lnTo>
                    <a:pt x="1044067" y="1692948"/>
                  </a:lnTo>
                  <a:lnTo>
                    <a:pt x="1071537" y="1651012"/>
                  </a:lnTo>
                  <a:lnTo>
                    <a:pt x="1098296" y="1608023"/>
                  </a:lnTo>
                  <a:lnTo>
                    <a:pt x="1124369" y="1563979"/>
                  </a:lnTo>
                  <a:lnTo>
                    <a:pt x="1135253" y="1613369"/>
                  </a:lnTo>
                  <a:lnTo>
                    <a:pt x="1147432" y="1661591"/>
                  </a:lnTo>
                  <a:lnTo>
                    <a:pt x="1160983" y="1708645"/>
                  </a:lnTo>
                  <a:lnTo>
                    <a:pt x="1176007" y="1754492"/>
                  </a:lnTo>
                  <a:lnTo>
                    <a:pt x="1192580" y="1799120"/>
                  </a:lnTo>
                  <a:lnTo>
                    <a:pt x="1210779" y="1842516"/>
                  </a:lnTo>
                  <a:lnTo>
                    <a:pt x="1230693" y="1884629"/>
                  </a:lnTo>
                  <a:lnTo>
                    <a:pt x="1252410" y="1925459"/>
                  </a:lnTo>
                  <a:lnTo>
                    <a:pt x="1276019" y="1964969"/>
                  </a:lnTo>
                  <a:lnTo>
                    <a:pt x="1301610" y="2003145"/>
                  </a:lnTo>
                  <a:lnTo>
                    <a:pt x="1329245" y="2039962"/>
                  </a:lnTo>
                  <a:lnTo>
                    <a:pt x="1359027" y="2075395"/>
                  </a:lnTo>
                  <a:lnTo>
                    <a:pt x="1391043" y="2109419"/>
                  </a:lnTo>
                  <a:lnTo>
                    <a:pt x="1425359" y="2142007"/>
                  </a:lnTo>
                  <a:lnTo>
                    <a:pt x="1462074" y="2173147"/>
                  </a:lnTo>
                  <a:lnTo>
                    <a:pt x="1501279" y="2202815"/>
                  </a:lnTo>
                  <a:lnTo>
                    <a:pt x="1543062" y="2230983"/>
                  </a:lnTo>
                  <a:lnTo>
                    <a:pt x="1587487" y="2257628"/>
                  </a:lnTo>
                  <a:lnTo>
                    <a:pt x="1587487" y="1959063"/>
                  </a:lnTo>
                  <a:lnTo>
                    <a:pt x="1559547" y="1936432"/>
                  </a:lnTo>
                  <a:lnTo>
                    <a:pt x="1524482" y="1903069"/>
                  </a:lnTo>
                  <a:lnTo>
                    <a:pt x="1492669" y="1867662"/>
                  </a:lnTo>
                  <a:lnTo>
                    <a:pt x="1463967" y="1830412"/>
                  </a:lnTo>
                  <a:lnTo>
                    <a:pt x="1438160" y="1791462"/>
                  </a:lnTo>
                  <a:lnTo>
                    <a:pt x="1415034" y="1750961"/>
                  </a:lnTo>
                  <a:lnTo>
                    <a:pt x="1394371" y="1709051"/>
                  </a:lnTo>
                  <a:lnTo>
                    <a:pt x="1375956" y="1665871"/>
                  </a:lnTo>
                  <a:lnTo>
                    <a:pt x="1359560" y="1621561"/>
                  </a:lnTo>
                  <a:lnTo>
                    <a:pt x="1344980" y="1576285"/>
                  </a:lnTo>
                  <a:lnTo>
                    <a:pt x="1341526" y="1563979"/>
                  </a:lnTo>
                  <a:lnTo>
                    <a:pt x="1332014" y="1530159"/>
                  </a:lnTo>
                  <a:lnTo>
                    <a:pt x="1320419" y="1483334"/>
                  </a:lnTo>
                  <a:lnTo>
                    <a:pt x="1309992" y="1435963"/>
                  </a:lnTo>
                  <a:lnTo>
                    <a:pt x="1300505" y="1388186"/>
                  </a:lnTo>
                  <a:lnTo>
                    <a:pt x="1291805" y="1340142"/>
                  </a:lnTo>
                  <a:lnTo>
                    <a:pt x="1283741" y="1291983"/>
                  </a:lnTo>
                  <a:lnTo>
                    <a:pt x="1276184" y="1243723"/>
                  </a:lnTo>
                  <a:lnTo>
                    <a:pt x="1268984" y="1195400"/>
                  </a:lnTo>
                  <a:lnTo>
                    <a:pt x="1261986" y="1147038"/>
                  </a:lnTo>
                  <a:lnTo>
                    <a:pt x="1255026" y="1098664"/>
                  </a:lnTo>
                  <a:lnTo>
                    <a:pt x="1247978" y="1050302"/>
                  </a:lnTo>
                  <a:lnTo>
                    <a:pt x="1240688" y="1001991"/>
                  </a:lnTo>
                  <a:lnTo>
                    <a:pt x="1233004" y="953744"/>
                  </a:lnTo>
                  <a:lnTo>
                    <a:pt x="1224775" y="905598"/>
                  </a:lnTo>
                  <a:lnTo>
                    <a:pt x="1201178" y="871131"/>
                  </a:lnTo>
                  <a:lnTo>
                    <a:pt x="1182814" y="855065"/>
                  </a:lnTo>
                  <a:lnTo>
                    <a:pt x="1165542" y="838796"/>
                  </a:lnTo>
                  <a:lnTo>
                    <a:pt x="1147940" y="855853"/>
                  </a:lnTo>
                  <a:lnTo>
                    <a:pt x="1129753" y="872667"/>
                  </a:lnTo>
                  <a:lnTo>
                    <a:pt x="1113548" y="890295"/>
                  </a:lnTo>
                  <a:lnTo>
                    <a:pt x="1093838" y="936142"/>
                  </a:lnTo>
                  <a:lnTo>
                    <a:pt x="1087221" y="992720"/>
                  </a:lnTo>
                  <a:lnTo>
                    <a:pt x="1085291" y="1021257"/>
                  </a:lnTo>
                  <a:lnTo>
                    <a:pt x="1079652" y="1073797"/>
                  </a:lnTo>
                  <a:lnTo>
                    <a:pt x="1071537" y="1124953"/>
                  </a:lnTo>
                  <a:lnTo>
                    <a:pt x="1061008" y="1174737"/>
                  </a:lnTo>
                  <a:lnTo>
                    <a:pt x="1048169" y="1223200"/>
                  </a:lnTo>
                  <a:lnTo>
                    <a:pt x="1033094" y="1270406"/>
                  </a:lnTo>
                  <a:lnTo>
                    <a:pt x="1015847" y="1316380"/>
                  </a:lnTo>
                  <a:lnTo>
                    <a:pt x="996518" y="1361160"/>
                  </a:lnTo>
                  <a:lnTo>
                    <a:pt x="975194" y="1404810"/>
                  </a:lnTo>
                  <a:lnTo>
                    <a:pt x="951928" y="1447368"/>
                  </a:lnTo>
                  <a:lnTo>
                    <a:pt x="926820" y="1488871"/>
                  </a:lnTo>
                  <a:lnTo>
                    <a:pt x="899947" y="1529359"/>
                  </a:lnTo>
                  <a:lnTo>
                    <a:pt x="871385" y="1568894"/>
                  </a:lnTo>
                  <a:lnTo>
                    <a:pt x="841209" y="1607515"/>
                  </a:lnTo>
                  <a:lnTo>
                    <a:pt x="809498" y="1645246"/>
                  </a:lnTo>
                  <a:lnTo>
                    <a:pt x="776338" y="1682153"/>
                  </a:lnTo>
                  <a:lnTo>
                    <a:pt x="741807" y="1718271"/>
                  </a:lnTo>
                  <a:lnTo>
                    <a:pt x="705980" y="1753654"/>
                  </a:lnTo>
                  <a:lnTo>
                    <a:pt x="668934" y="1788325"/>
                  </a:lnTo>
                  <a:lnTo>
                    <a:pt x="630745" y="1822348"/>
                  </a:lnTo>
                  <a:lnTo>
                    <a:pt x="590207" y="1855431"/>
                  </a:lnTo>
                  <a:lnTo>
                    <a:pt x="548360" y="1885391"/>
                  </a:lnTo>
                  <a:lnTo>
                    <a:pt x="505231" y="1912353"/>
                  </a:lnTo>
                  <a:lnTo>
                    <a:pt x="460883" y="1936432"/>
                  </a:lnTo>
                  <a:lnTo>
                    <a:pt x="415366" y="1957793"/>
                  </a:lnTo>
                  <a:lnTo>
                    <a:pt x="368719" y="1976564"/>
                  </a:lnTo>
                  <a:lnTo>
                    <a:pt x="321005" y="1992858"/>
                  </a:lnTo>
                  <a:lnTo>
                    <a:pt x="272262" y="2006828"/>
                  </a:lnTo>
                  <a:lnTo>
                    <a:pt x="222542" y="2018601"/>
                  </a:lnTo>
                  <a:lnTo>
                    <a:pt x="171894" y="2028304"/>
                  </a:lnTo>
                  <a:lnTo>
                    <a:pt x="120370" y="2036089"/>
                  </a:lnTo>
                  <a:lnTo>
                    <a:pt x="66675" y="2052574"/>
                  </a:lnTo>
                  <a:lnTo>
                    <a:pt x="27609" y="2083155"/>
                  </a:lnTo>
                  <a:lnTo>
                    <a:pt x="4826" y="2123402"/>
                  </a:lnTo>
                  <a:lnTo>
                    <a:pt x="0" y="2168931"/>
                  </a:lnTo>
                  <a:lnTo>
                    <a:pt x="14147" y="2211933"/>
                  </a:lnTo>
                  <a:lnTo>
                    <a:pt x="45046" y="2246338"/>
                  </a:lnTo>
                  <a:lnTo>
                    <a:pt x="89446" y="2270175"/>
                  </a:lnTo>
                  <a:lnTo>
                    <a:pt x="144081" y="2281453"/>
                  </a:lnTo>
                  <a:lnTo>
                    <a:pt x="183095" y="2284031"/>
                  </a:lnTo>
                  <a:lnTo>
                    <a:pt x="222237" y="2287232"/>
                  </a:lnTo>
                  <a:lnTo>
                    <a:pt x="260692" y="2292870"/>
                  </a:lnTo>
                  <a:lnTo>
                    <a:pt x="297611" y="2302713"/>
                  </a:lnTo>
                  <a:lnTo>
                    <a:pt x="336550" y="2317902"/>
                  </a:lnTo>
                  <a:lnTo>
                    <a:pt x="375373" y="2336177"/>
                  </a:lnTo>
                  <a:lnTo>
                    <a:pt x="413918" y="2357374"/>
                  </a:lnTo>
                  <a:lnTo>
                    <a:pt x="452018" y="2381364"/>
                  </a:lnTo>
                  <a:lnTo>
                    <a:pt x="489521" y="2408021"/>
                  </a:lnTo>
                  <a:lnTo>
                    <a:pt x="526237" y="2437180"/>
                  </a:lnTo>
                  <a:lnTo>
                    <a:pt x="562013" y="2468727"/>
                  </a:lnTo>
                  <a:lnTo>
                    <a:pt x="596671" y="2502509"/>
                  </a:lnTo>
                  <a:lnTo>
                    <a:pt x="630047" y="2538387"/>
                  </a:lnTo>
                  <a:lnTo>
                    <a:pt x="661987" y="2576220"/>
                  </a:lnTo>
                  <a:lnTo>
                    <a:pt x="692302" y="2615882"/>
                  </a:lnTo>
                  <a:lnTo>
                    <a:pt x="720839" y="2657221"/>
                  </a:lnTo>
                  <a:lnTo>
                    <a:pt x="747433" y="2700096"/>
                  </a:lnTo>
                  <a:lnTo>
                    <a:pt x="771893" y="2744368"/>
                  </a:lnTo>
                  <a:lnTo>
                    <a:pt x="794080" y="2789898"/>
                  </a:lnTo>
                  <a:lnTo>
                    <a:pt x="813816" y="2836557"/>
                  </a:lnTo>
                  <a:lnTo>
                    <a:pt x="830922" y="2884195"/>
                  </a:lnTo>
                  <a:lnTo>
                    <a:pt x="845248" y="2932684"/>
                  </a:lnTo>
                  <a:lnTo>
                    <a:pt x="856615" y="2981871"/>
                  </a:lnTo>
                  <a:lnTo>
                    <a:pt x="864870" y="3031629"/>
                  </a:lnTo>
                  <a:lnTo>
                    <a:pt x="869823" y="3081794"/>
                  </a:lnTo>
                  <a:lnTo>
                    <a:pt x="869873" y="3083509"/>
                  </a:lnTo>
                  <a:lnTo>
                    <a:pt x="871321" y="3132264"/>
                  </a:lnTo>
                  <a:lnTo>
                    <a:pt x="871423" y="3135007"/>
                  </a:lnTo>
                  <a:lnTo>
                    <a:pt x="873467" y="3191395"/>
                  </a:lnTo>
                  <a:lnTo>
                    <a:pt x="881405" y="3239046"/>
                  </a:lnTo>
                  <a:lnTo>
                    <a:pt x="896264" y="3276854"/>
                  </a:lnTo>
                  <a:lnTo>
                    <a:pt x="951280" y="3329317"/>
                  </a:lnTo>
                  <a:lnTo>
                    <a:pt x="993724" y="3347212"/>
                  </a:lnTo>
                  <a:lnTo>
                    <a:pt x="1047635" y="3361715"/>
                  </a:lnTo>
                  <a:lnTo>
                    <a:pt x="1087323" y="3364433"/>
                  </a:lnTo>
                  <a:lnTo>
                    <a:pt x="1118476" y="3353320"/>
                  </a:lnTo>
                  <a:lnTo>
                    <a:pt x="1141501" y="3328771"/>
                  </a:lnTo>
                  <a:lnTo>
                    <a:pt x="1156754" y="3291205"/>
                  </a:lnTo>
                  <a:lnTo>
                    <a:pt x="1170368" y="3239046"/>
                  </a:lnTo>
                  <a:lnTo>
                    <a:pt x="1184224" y="3186912"/>
                  </a:lnTo>
                  <a:lnTo>
                    <a:pt x="1198803" y="3135007"/>
                  </a:lnTo>
                  <a:lnTo>
                    <a:pt x="1214577" y="3083509"/>
                  </a:lnTo>
                  <a:lnTo>
                    <a:pt x="1232001" y="3032645"/>
                  </a:lnTo>
                  <a:lnTo>
                    <a:pt x="1249476" y="2986481"/>
                  </a:lnTo>
                  <a:lnTo>
                    <a:pt x="1268145" y="2941040"/>
                  </a:lnTo>
                  <a:lnTo>
                    <a:pt x="1288211" y="2896489"/>
                  </a:lnTo>
                  <a:lnTo>
                    <a:pt x="1309890" y="2853029"/>
                  </a:lnTo>
                  <a:lnTo>
                    <a:pt x="1333398" y="2810840"/>
                  </a:lnTo>
                  <a:lnTo>
                    <a:pt x="1350721" y="2783230"/>
                  </a:lnTo>
                  <a:lnTo>
                    <a:pt x="1358938" y="2770124"/>
                  </a:lnTo>
                  <a:lnTo>
                    <a:pt x="1386725" y="2731058"/>
                  </a:lnTo>
                  <a:lnTo>
                    <a:pt x="1416951" y="2693847"/>
                  </a:lnTo>
                  <a:lnTo>
                    <a:pt x="1449844" y="2658656"/>
                  </a:lnTo>
                  <a:lnTo>
                    <a:pt x="1485595" y="2625699"/>
                  </a:lnTo>
                  <a:lnTo>
                    <a:pt x="1524431" y="2595143"/>
                  </a:lnTo>
                  <a:lnTo>
                    <a:pt x="1566570" y="2567203"/>
                  </a:lnTo>
                  <a:lnTo>
                    <a:pt x="1607769" y="2543073"/>
                  </a:lnTo>
                  <a:lnTo>
                    <a:pt x="1649666" y="2520086"/>
                  </a:lnTo>
                  <a:lnTo>
                    <a:pt x="1692148" y="2498039"/>
                  </a:lnTo>
                  <a:lnTo>
                    <a:pt x="1735074" y="2476741"/>
                  </a:lnTo>
                  <a:lnTo>
                    <a:pt x="1778330" y="2456027"/>
                  </a:lnTo>
                  <a:lnTo>
                    <a:pt x="1908810" y="2395486"/>
                  </a:lnTo>
                  <a:lnTo>
                    <a:pt x="1952955" y="2374315"/>
                  </a:lnTo>
                  <a:lnTo>
                    <a:pt x="1991106" y="2349538"/>
                  </a:lnTo>
                  <a:lnTo>
                    <a:pt x="2018017" y="2316124"/>
                  </a:lnTo>
                  <a:lnTo>
                    <a:pt x="2028444" y="2269032"/>
                  </a:lnTo>
                  <a:close/>
                </a:path>
                <a:path w="3711575" h="3835400">
                  <a:moveTo>
                    <a:pt x="3144050" y="3141611"/>
                  </a:moveTo>
                  <a:lnTo>
                    <a:pt x="3139389" y="3130639"/>
                  </a:lnTo>
                  <a:lnTo>
                    <a:pt x="3134182" y="3117519"/>
                  </a:lnTo>
                  <a:lnTo>
                    <a:pt x="3127387" y="3104591"/>
                  </a:lnTo>
                  <a:lnTo>
                    <a:pt x="3091040" y="3074200"/>
                  </a:lnTo>
                  <a:lnTo>
                    <a:pt x="3034271" y="3038310"/>
                  </a:lnTo>
                  <a:lnTo>
                    <a:pt x="2956763" y="3005455"/>
                  </a:lnTo>
                  <a:lnTo>
                    <a:pt x="2911640" y="2984042"/>
                  </a:lnTo>
                  <a:lnTo>
                    <a:pt x="2868942" y="2960357"/>
                  </a:lnTo>
                  <a:lnTo>
                    <a:pt x="2828810" y="2934246"/>
                  </a:lnTo>
                  <a:lnTo>
                    <a:pt x="2791358" y="2905595"/>
                  </a:lnTo>
                  <a:lnTo>
                    <a:pt x="2763875" y="2880703"/>
                  </a:lnTo>
                  <a:lnTo>
                    <a:pt x="2763875" y="3149422"/>
                  </a:lnTo>
                  <a:lnTo>
                    <a:pt x="2505240" y="3379139"/>
                  </a:lnTo>
                  <a:lnTo>
                    <a:pt x="2258491" y="3079508"/>
                  </a:lnTo>
                  <a:lnTo>
                    <a:pt x="2516975" y="2877147"/>
                  </a:lnTo>
                  <a:lnTo>
                    <a:pt x="2763875" y="3149422"/>
                  </a:lnTo>
                  <a:lnTo>
                    <a:pt x="2763875" y="2880703"/>
                  </a:lnTo>
                  <a:lnTo>
                    <a:pt x="2759951" y="2877147"/>
                  </a:lnTo>
                  <a:lnTo>
                    <a:pt x="2756738" y="2874251"/>
                  </a:lnTo>
                  <a:lnTo>
                    <a:pt x="2725089" y="2840088"/>
                  </a:lnTo>
                  <a:lnTo>
                    <a:pt x="2696527" y="2802979"/>
                  </a:lnTo>
                  <a:lnTo>
                    <a:pt x="2671191" y="2762783"/>
                  </a:lnTo>
                  <a:lnTo>
                    <a:pt x="2649207" y="2719362"/>
                  </a:lnTo>
                  <a:lnTo>
                    <a:pt x="2630728" y="2672588"/>
                  </a:lnTo>
                  <a:lnTo>
                    <a:pt x="2615882" y="2622321"/>
                  </a:lnTo>
                  <a:lnTo>
                    <a:pt x="2603830" y="2568702"/>
                  </a:lnTo>
                  <a:lnTo>
                    <a:pt x="2593098" y="2514752"/>
                  </a:lnTo>
                  <a:lnTo>
                    <a:pt x="2581973" y="2460917"/>
                  </a:lnTo>
                  <a:lnTo>
                    <a:pt x="2568740" y="2407691"/>
                  </a:lnTo>
                  <a:lnTo>
                    <a:pt x="2545562" y="2364917"/>
                  </a:lnTo>
                  <a:lnTo>
                    <a:pt x="2518702" y="2343289"/>
                  </a:lnTo>
                  <a:lnTo>
                    <a:pt x="2496591" y="2351201"/>
                  </a:lnTo>
                  <a:lnTo>
                    <a:pt x="2455595" y="2380284"/>
                  </a:lnTo>
                  <a:lnTo>
                    <a:pt x="2429395" y="2422093"/>
                  </a:lnTo>
                  <a:lnTo>
                    <a:pt x="2428062" y="2452243"/>
                  </a:lnTo>
                  <a:lnTo>
                    <a:pt x="2422233" y="2501862"/>
                  </a:lnTo>
                  <a:lnTo>
                    <a:pt x="2413533" y="2549804"/>
                  </a:lnTo>
                  <a:lnTo>
                    <a:pt x="2401773" y="2595969"/>
                  </a:lnTo>
                  <a:lnTo>
                    <a:pt x="2386749" y="2640228"/>
                  </a:lnTo>
                  <a:lnTo>
                    <a:pt x="2368296" y="2682494"/>
                  </a:lnTo>
                  <a:lnTo>
                    <a:pt x="2346210" y="2722651"/>
                  </a:lnTo>
                  <a:lnTo>
                    <a:pt x="2320315" y="2760599"/>
                  </a:lnTo>
                  <a:lnTo>
                    <a:pt x="2290432" y="2796222"/>
                  </a:lnTo>
                  <a:lnTo>
                    <a:pt x="2256345" y="2829433"/>
                  </a:lnTo>
                  <a:lnTo>
                    <a:pt x="2217902" y="2860090"/>
                  </a:lnTo>
                  <a:lnTo>
                    <a:pt x="2174887" y="2888119"/>
                  </a:lnTo>
                  <a:lnTo>
                    <a:pt x="1993493" y="2995320"/>
                  </a:lnTo>
                  <a:lnTo>
                    <a:pt x="1947875" y="3021647"/>
                  </a:lnTo>
                  <a:lnTo>
                    <a:pt x="1915528" y="3045587"/>
                  </a:lnTo>
                  <a:lnTo>
                    <a:pt x="1893900" y="3074606"/>
                  </a:lnTo>
                  <a:lnTo>
                    <a:pt x="1884413" y="3108299"/>
                  </a:lnTo>
                  <a:lnTo>
                    <a:pt x="1888477" y="3146260"/>
                  </a:lnTo>
                  <a:lnTo>
                    <a:pt x="1925370" y="3202927"/>
                  </a:lnTo>
                  <a:lnTo>
                    <a:pt x="1994344" y="3225190"/>
                  </a:lnTo>
                  <a:lnTo>
                    <a:pt x="2020316" y="3227501"/>
                  </a:lnTo>
                  <a:lnTo>
                    <a:pt x="2046427" y="3232569"/>
                  </a:lnTo>
                  <a:lnTo>
                    <a:pt x="2095614" y="3250806"/>
                  </a:lnTo>
                  <a:lnTo>
                    <a:pt x="2139619" y="3276993"/>
                  </a:lnTo>
                  <a:lnTo>
                    <a:pt x="2178075" y="3306813"/>
                  </a:lnTo>
                  <a:lnTo>
                    <a:pt x="2211438" y="3339922"/>
                  </a:lnTo>
                  <a:lnTo>
                    <a:pt x="2240191" y="3376041"/>
                  </a:lnTo>
                  <a:lnTo>
                    <a:pt x="2264829" y="3414839"/>
                  </a:lnTo>
                  <a:lnTo>
                    <a:pt x="2285809" y="3456013"/>
                  </a:lnTo>
                  <a:lnTo>
                    <a:pt x="2303615" y="3499256"/>
                  </a:lnTo>
                  <a:lnTo>
                    <a:pt x="2318728" y="3544252"/>
                  </a:lnTo>
                  <a:lnTo>
                    <a:pt x="2331631" y="3590696"/>
                  </a:lnTo>
                  <a:lnTo>
                    <a:pt x="2342781" y="3638283"/>
                  </a:lnTo>
                  <a:lnTo>
                    <a:pt x="2351417" y="3676319"/>
                  </a:lnTo>
                  <a:lnTo>
                    <a:pt x="2361539" y="3714204"/>
                  </a:lnTo>
                  <a:lnTo>
                    <a:pt x="2374176" y="3750995"/>
                  </a:lnTo>
                  <a:lnTo>
                    <a:pt x="2390356" y="3785755"/>
                  </a:lnTo>
                  <a:lnTo>
                    <a:pt x="2417102" y="3817759"/>
                  </a:lnTo>
                  <a:lnTo>
                    <a:pt x="2486736" y="3835069"/>
                  </a:lnTo>
                  <a:lnTo>
                    <a:pt x="2520632" y="3820617"/>
                  </a:lnTo>
                  <a:lnTo>
                    <a:pt x="2547937" y="3790924"/>
                  </a:lnTo>
                  <a:lnTo>
                    <a:pt x="2568041" y="3755504"/>
                  </a:lnTo>
                  <a:lnTo>
                    <a:pt x="2586723" y="3719207"/>
                  </a:lnTo>
                  <a:lnTo>
                    <a:pt x="2604617" y="3682454"/>
                  </a:lnTo>
                  <a:lnTo>
                    <a:pt x="2622359" y="3645649"/>
                  </a:lnTo>
                  <a:lnTo>
                    <a:pt x="2645333" y="3601148"/>
                  </a:lnTo>
                  <a:lnTo>
                    <a:pt x="2670048" y="3558540"/>
                  </a:lnTo>
                  <a:lnTo>
                    <a:pt x="2696603" y="3517963"/>
                  </a:lnTo>
                  <a:lnTo>
                    <a:pt x="2725128" y="3479546"/>
                  </a:lnTo>
                  <a:lnTo>
                    <a:pt x="2755735" y="3443389"/>
                  </a:lnTo>
                  <a:lnTo>
                    <a:pt x="2788539" y="3409645"/>
                  </a:lnTo>
                  <a:lnTo>
                    <a:pt x="2822867" y="3379139"/>
                  </a:lnTo>
                  <a:lnTo>
                    <a:pt x="2823667" y="3378428"/>
                  </a:lnTo>
                  <a:lnTo>
                    <a:pt x="2861221" y="3349853"/>
                  </a:lnTo>
                  <a:lnTo>
                    <a:pt x="2901315" y="3324060"/>
                  </a:lnTo>
                  <a:lnTo>
                    <a:pt x="2944088" y="3301161"/>
                  </a:lnTo>
                  <a:lnTo>
                    <a:pt x="2989618" y="3281273"/>
                  </a:lnTo>
                  <a:lnTo>
                    <a:pt x="3038056" y="3264547"/>
                  </a:lnTo>
                  <a:lnTo>
                    <a:pt x="3077057" y="3247834"/>
                  </a:lnTo>
                  <a:lnTo>
                    <a:pt x="3108007" y="3222726"/>
                  </a:lnTo>
                  <a:lnTo>
                    <a:pt x="3130486" y="3187789"/>
                  </a:lnTo>
                  <a:lnTo>
                    <a:pt x="3144050" y="3141611"/>
                  </a:lnTo>
                  <a:close/>
                </a:path>
                <a:path w="3711575" h="3835400">
                  <a:moveTo>
                    <a:pt x="3711130" y="1036294"/>
                  </a:moveTo>
                  <a:lnTo>
                    <a:pt x="3698760" y="995299"/>
                  </a:lnTo>
                  <a:lnTo>
                    <a:pt x="3673652" y="964907"/>
                  </a:lnTo>
                  <a:lnTo>
                    <a:pt x="3639235" y="941590"/>
                  </a:lnTo>
                  <a:lnTo>
                    <a:pt x="3598900" y="921854"/>
                  </a:lnTo>
                  <a:lnTo>
                    <a:pt x="3550513" y="898893"/>
                  </a:lnTo>
                  <a:lnTo>
                    <a:pt x="3502761" y="873899"/>
                  </a:lnTo>
                  <a:lnTo>
                    <a:pt x="3456241" y="846658"/>
                  </a:lnTo>
                  <a:lnTo>
                    <a:pt x="3411512" y="816991"/>
                  </a:lnTo>
                  <a:lnTo>
                    <a:pt x="3369157" y="784707"/>
                  </a:lnTo>
                  <a:lnTo>
                    <a:pt x="3330537" y="750468"/>
                  </a:lnTo>
                  <a:lnTo>
                    <a:pt x="3329978" y="749896"/>
                  </a:lnTo>
                  <a:lnTo>
                    <a:pt x="3329978" y="1032103"/>
                  </a:lnTo>
                  <a:lnTo>
                    <a:pt x="3286010" y="1060107"/>
                  </a:lnTo>
                  <a:lnTo>
                    <a:pt x="3243338" y="1089050"/>
                  </a:lnTo>
                  <a:lnTo>
                    <a:pt x="3202089" y="1119047"/>
                  </a:lnTo>
                  <a:lnTo>
                    <a:pt x="3162389" y="1150200"/>
                  </a:lnTo>
                  <a:lnTo>
                    <a:pt x="3124365" y="1182611"/>
                  </a:lnTo>
                  <a:lnTo>
                    <a:pt x="3088132" y="1216393"/>
                  </a:lnTo>
                  <a:lnTo>
                    <a:pt x="3053829" y="1251661"/>
                  </a:lnTo>
                  <a:lnTo>
                    <a:pt x="3021571" y="1288516"/>
                  </a:lnTo>
                  <a:lnTo>
                    <a:pt x="2991485" y="1327073"/>
                  </a:lnTo>
                  <a:lnTo>
                    <a:pt x="2963710" y="1367421"/>
                  </a:lnTo>
                  <a:lnTo>
                    <a:pt x="2938361" y="1409687"/>
                  </a:lnTo>
                  <a:lnTo>
                    <a:pt x="2915551" y="1453972"/>
                  </a:lnTo>
                  <a:lnTo>
                    <a:pt x="2893542" y="1408366"/>
                  </a:lnTo>
                  <a:lnTo>
                    <a:pt x="2872308" y="1362786"/>
                  </a:lnTo>
                  <a:lnTo>
                    <a:pt x="2851112" y="1317586"/>
                  </a:lnTo>
                  <a:lnTo>
                    <a:pt x="2829217" y="1273162"/>
                  </a:lnTo>
                  <a:lnTo>
                    <a:pt x="2805912" y="1229880"/>
                  </a:lnTo>
                  <a:lnTo>
                    <a:pt x="2780461" y="1188097"/>
                  </a:lnTo>
                  <a:lnTo>
                    <a:pt x="2752712" y="1148638"/>
                  </a:lnTo>
                  <a:lnTo>
                    <a:pt x="2722638" y="1110475"/>
                  </a:lnTo>
                  <a:lnTo>
                    <a:pt x="2690812" y="1073023"/>
                  </a:lnTo>
                  <a:lnTo>
                    <a:pt x="2624201" y="997851"/>
                  </a:lnTo>
                  <a:lnTo>
                    <a:pt x="2590584" y="958926"/>
                  </a:lnTo>
                  <a:lnTo>
                    <a:pt x="2625026" y="929906"/>
                  </a:lnTo>
                  <a:lnTo>
                    <a:pt x="2659557" y="899668"/>
                  </a:lnTo>
                  <a:lnTo>
                    <a:pt x="2693911" y="868045"/>
                  </a:lnTo>
                  <a:lnTo>
                    <a:pt x="2727833" y="834847"/>
                  </a:lnTo>
                  <a:lnTo>
                    <a:pt x="2761069" y="799884"/>
                  </a:lnTo>
                  <a:lnTo>
                    <a:pt x="2793339" y="762977"/>
                  </a:lnTo>
                  <a:lnTo>
                    <a:pt x="2824416" y="723938"/>
                  </a:lnTo>
                  <a:lnTo>
                    <a:pt x="2854007" y="682586"/>
                  </a:lnTo>
                  <a:lnTo>
                    <a:pt x="2881884" y="638733"/>
                  </a:lnTo>
                  <a:lnTo>
                    <a:pt x="2907754" y="592201"/>
                  </a:lnTo>
                  <a:lnTo>
                    <a:pt x="2931388" y="542785"/>
                  </a:lnTo>
                  <a:lnTo>
                    <a:pt x="2952508" y="490334"/>
                  </a:lnTo>
                  <a:lnTo>
                    <a:pt x="2969564" y="541934"/>
                  </a:lnTo>
                  <a:lnTo>
                    <a:pt x="2988360" y="591794"/>
                  </a:lnTo>
                  <a:lnTo>
                    <a:pt x="3008960" y="639940"/>
                  </a:lnTo>
                  <a:lnTo>
                    <a:pt x="3031439" y="686396"/>
                  </a:lnTo>
                  <a:lnTo>
                    <a:pt x="3055861" y="731164"/>
                  </a:lnTo>
                  <a:lnTo>
                    <a:pt x="3082315" y="774306"/>
                  </a:lnTo>
                  <a:lnTo>
                    <a:pt x="3110852" y="815809"/>
                  </a:lnTo>
                  <a:lnTo>
                    <a:pt x="3141548" y="855713"/>
                  </a:lnTo>
                  <a:lnTo>
                    <a:pt x="3174492" y="894054"/>
                  </a:lnTo>
                  <a:lnTo>
                    <a:pt x="3209721" y="930833"/>
                  </a:lnTo>
                  <a:lnTo>
                    <a:pt x="3247339" y="966089"/>
                  </a:lnTo>
                  <a:lnTo>
                    <a:pt x="3287395" y="999832"/>
                  </a:lnTo>
                  <a:lnTo>
                    <a:pt x="3329978" y="1032103"/>
                  </a:lnTo>
                  <a:lnTo>
                    <a:pt x="3329978" y="749896"/>
                  </a:lnTo>
                  <a:lnTo>
                    <a:pt x="3295269" y="714235"/>
                  </a:lnTo>
                  <a:lnTo>
                    <a:pt x="3263100" y="676148"/>
                  </a:lnTo>
                  <a:lnTo>
                    <a:pt x="3233788" y="636358"/>
                  </a:lnTo>
                  <a:lnTo>
                    <a:pt x="3207080" y="595045"/>
                  </a:lnTo>
                  <a:lnTo>
                    <a:pt x="3182721" y="552335"/>
                  </a:lnTo>
                  <a:lnTo>
                    <a:pt x="3160445" y="508406"/>
                  </a:lnTo>
                  <a:lnTo>
                    <a:pt x="3152241" y="490334"/>
                  </a:lnTo>
                  <a:lnTo>
                    <a:pt x="3140024" y="463423"/>
                  </a:lnTo>
                  <a:lnTo>
                    <a:pt x="3121202" y="417512"/>
                  </a:lnTo>
                  <a:lnTo>
                    <a:pt x="3103702" y="370865"/>
                  </a:lnTo>
                  <a:lnTo>
                    <a:pt x="3087306" y="323608"/>
                  </a:lnTo>
                  <a:lnTo>
                    <a:pt x="3071736" y="275920"/>
                  </a:lnTo>
                  <a:lnTo>
                    <a:pt x="3056763" y="227952"/>
                  </a:lnTo>
                  <a:lnTo>
                    <a:pt x="3028492" y="132295"/>
                  </a:lnTo>
                  <a:lnTo>
                    <a:pt x="3012986" y="85051"/>
                  </a:lnTo>
                  <a:lnTo>
                    <a:pt x="2994685" y="39065"/>
                  </a:lnTo>
                  <a:lnTo>
                    <a:pt x="2964764" y="13373"/>
                  </a:lnTo>
                  <a:lnTo>
                    <a:pt x="2921978" y="0"/>
                  </a:lnTo>
                  <a:lnTo>
                    <a:pt x="2913710" y="5168"/>
                  </a:lnTo>
                  <a:lnTo>
                    <a:pt x="2893796" y="38277"/>
                  </a:lnTo>
                  <a:lnTo>
                    <a:pt x="2880474" y="74764"/>
                  </a:lnTo>
                  <a:lnTo>
                    <a:pt x="2873629" y="113220"/>
                  </a:lnTo>
                  <a:lnTo>
                    <a:pt x="2871419" y="132626"/>
                  </a:lnTo>
                  <a:lnTo>
                    <a:pt x="2864891" y="181584"/>
                  </a:lnTo>
                  <a:lnTo>
                    <a:pt x="2855874" y="229336"/>
                  </a:lnTo>
                  <a:lnTo>
                    <a:pt x="2844368" y="275920"/>
                  </a:lnTo>
                  <a:lnTo>
                    <a:pt x="2830411" y="321335"/>
                  </a:lnTo>
                  <a:lnTo>
                    <a:pt x="2814002" y="365582"/>
                  </a:lnTo>
                  <a:lnTo>
                    <a:pt x="2795155" y="408711"/>
                  </a:lnTo>
                  <a:lnTo>
                    <a:pt x="2773883" y="450710"/>
                  </a:lnTo>
                  <a:lnTo>
                    <a:pt x="2750197" y="491591"/>
                  </a:lnTo>
                  <a:lnTo>
                    <a:pt x="2724112" y="531380"/>
                  </a:lnTo>
                  <a:lnTo>
                    <a:pt x="2695638" y="570090"/>
                  </a:lnTo>
                  <a:lnTo>
                    <a:pt x="2664790" y="607745"/>
                  </a:lnTo>
                  <a:lnTo>
                    <a:pt x="2631579" y="644334"/>
                  </a:lnTo>
                  <a:lnTo>
                    <a:pt x="2594445" y="681126"/>
                  </a:lnTo>
                  <a:lnTo>
                    <a:pt x="2555710" y="715429"/>
                  </a:lnTo>
                  <a:lnTo>
                    <a:pt x="2515451" y="747420"/>
                  </a:lnTo>
                  <a:lnTo>
                    <a:pt x="2473756" y="777278"/>
                  </a:lnTo>
                  <a:lnTo>
                    <a:pt x="2430716" y="805167"/>
                  </a:lnTo>
                  <a:lnTo>
                    <a:pt x="2386406" y="831253"/>
                  </a:lnTo>
                  <a:lnTo>
                    <a:pt x="2340902" y="855713"/>
                  </a:lnTo>
                  <a:lnTo>
                    <a:pt x="2294293" y="878713"/>
                  </a:lnTo>
                  <a:lnTo>
                    <a:pt x="2257793" y="899668"/>
                  </a:lnTo>
                  <a:lnTo>
                    <a:pt x="2227516" y="926934"/>
                  </a:lnTo>
                  <a:lnTo>
                    <a:pt x="2208022" y="961174"/>
                  </a:lnTo>
                  <a:lnTo>
                    <a:pt x="2203564" y="1003211"/>
                  </a:lnTo>
                  <a:lnTo>
                    <a:pt x="2214867" y="1043317"/>
                  </a:lnTo>
                  <a:lnTo>
                    <a:pt x="2238425" y="1074356"/>
                  </a:lnTo>
                  <a:lnTo>
                    <a:pt x="2271852" y="1096810"/>
                  </a:lnTo>
                  <a:lnTo>
                    <a:pt x="2312746" y="1111199"/>
                  </a:lnTo>
                  <a:lnTo>
                    <a:pt x="2319591" y="1113078"/>
                  </a:lnTo>
                  <a:lnTo>
                    <a:pt x="2326335" y="1115377"/>
                  </a:lnTo>
                  <a:lnTo>
                    <a:pt x="2383371" y="1141653"/>
                  </a:lnTo>
                  <a:lnTo>
                    <a:pt x="2425052" y="1164437"/>
                  </a:lnTo>
                  <a:lnTo>
                    <a:pt x="2464308" y="1189355"/>
                  </a:lnTo>
                  <a:lnTo>
                    <a:pt x="2500846" y="1216621"/>
                  </a:lnTo>
                  <a:lnTo>
                    <a:pt x="2534412" y="1246441"/>
                  </a:lnTo>
                  <a:lnTo>
                    <a:pt x="2564688" y="1279029"/>
                  </a:lnTo>
                  <a:lnTo>
                    <a:pt x="2591435" y="1314589"/>
                  </a:lnTo>
                  <a:lnTo>
                    <a:pt x="2614358" y="1353337"/>
                  </a:lnTo>
                  <a:lnTo>
                    <a:pt x="2633180" y="1395488"/>
                  </a:lnTo>
                  <a:lnTo>
                    <a:pt x="2647619" y="1441246"/>
                  </a:lnTo>
                  <a:lnTo>
                    <a:pt x="2657411" y="1490814"/>
                  </a:lnTo>
                  <a:lnTo>
                    <a:pt x="2664079" y="1542275"/>
                  </a:lnTo>
                  <a:lnTo>
                    <a:pt x="2669578" y="1593913"/>
                  </a:lnTo>
                  <a:lnTo>
                    <a:pt x="2674162" y="1645678"/>
                  </a:lnTo>
                  <a:lnTo>
                    <a:pt x="2678061" y="1697520"/>
                  </a:lnTo>
                  <a:lnTo>
                    <a:pt x="2681528" y="1749399"/>
                  </a:lnTo>
                  <a:lnTo>
                    <a:pt x="2684830" y="1801266"/>
                  </a:lnTo>
                  <a:lnTo>
                    <a:pt x="2692362" y="1853780"/>
                  </a:lnTo>
                  <a:lnTo>
                    <a:pt x="2707741" y="1897570"/>
                  </a:lnTo>
                  <a:lnTo>
                    <a:pt x="2730919" y="1932432"/>
                  </a:lnTo>
                  <a:lnTo>
                    <a:pt x="2761894" y="1958136"/>
                  </a:lnTo>
                  <a:lnTo>
                    <a:pt x="2800604" y="1974469"/>
                  </a:lnTo>
                  <a:lnTo>
                    <a:pt x="2847048" y="1981212"/>
                  </a:lnTo>
                  <a:lnTo>
                    <a:pt x="2889377" y="1974100"/>
                  </a:lnTo>
                  <a:lnTo>
                    <a:pt x="2921101" y="1954225"/>
                  </a:lnTo>
                  <a:lnTo>
                    <a:pt x="2944609" y="1923923"/>
                  </a:lnTo>
                  <a:lnTo>
                    <a:pt x="2962313" y="1885518"/>
                  </a:lnTo>
                  <a:lnTo>
                    <a:pt x="2979826" y="1839379"/>
                  </a:lnTo>
                  <a:lnTo>
                    <a:pt x="2997885" y="1793532"/>
                  </a:lnTo>
                  <a:lnTo>
                    <a:pt x="3016758" y="1748104"/>
                  </a:lnTo>
                  <a:lnTo>
                    <a:pt x="3036671" y="1703260"/>
                  </a:lnTo>
                  <a:lnTo>
                    <a:pt x="3057880" y="1659140"/>
                  </a:lnTo>
                  <a:lnTo>
                    <a:pt x="3080639" y="1615897"/>
                  </a:lnTo>
                  <a:lnTo>
                    <a:pt x="3105200" y="1573682"/>
                  </a:lnTo>
                  <a:lnTo>
                    <a:pt x="3131794" y="1532648"/>
                  </a:lnTo>
                  <a:lnTo>
                    <a:pt x="3160687" y="1492923"/>
                  </a:lnTo>
                  <a:lnTo>
                    <a:pt x="3192119" y="1454683"/>
                  </a:lnTo>
                  <a:lnTo>
                    <a:pt x="3226333" y="1418056"/>
                  </a:lnTo>
                  <a:lnTo>
                    <a:pt x="3263735" y="1382179"/>
                  </a:lnTo>
                  <a:lnTo>
                    <a:pt x="3302431" y="1348232"/>
                  </a:lnTo>
                  <a:lnTo>
                    <a:pt x="3342449" y="1316253"/>
                  </a:lnTo>
                  <a:lnTo>
                    <a:pt x="3383813" y="1286268"/>
                  </a:lnTo>
                  <a:lnTo>
                    <a:pt x="3426523" y="1258316"/>
                  </a:lnTo>
                  <a:lnTo>
                    <a:pt x="3470592" y="1232420"/>
                  </a:lnTo>
                  <a:lnTo>
                    <a:pt x="3516045" y="1208620"/>
                  </a:lnTo>
                  <a:lnTo>
                    <a:pt x="3562908" y="1186942"/>
                  </a:lnTo>
                  <a:lnTo>
                    <a:pt x="3611181" y="1167422"/>
                  </a:lnTo>
                  <a:lnTo>
                    <a:pt x="3652875" y="1147279"/>
                  </a:lnTo>
                  <a:lnTo>
                    <a:pt x="3686124" y="1119555"/>
                  </a:lnTo>
                  <a:lnTo>
                    <a:pt x="3706888" y="1082992"/>
                  </a:lnTo>
                  <a:lnTo>
                    <a:pt x="3711130" y="1036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2476" y="7351082"/>
              <a:ext cx="1502252" cy="26126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81022" y="5487288"/>
              <a:ext cx="5003800" cy="2667000"/>
            </a:xfrm>
            <a:custGeom>
              <a:avLst/>
              <a:gdLst/>
              <a:ahLst/>
              <a:cxnLst/>
              <a:rect l="l" t="t" r="r" b="b"/>
              <a:pathLst>
                <a:path w="5003800" h="2667000">
                  <a:moveTo>
                    <a:pt x="604177" y="310515"/>
                  </a:moveTo>
                  <a:lnTo>
                    <a:pt x="562216" y="316382"/>
                  </a:lnTo>
                  <a:lnTo>
                    <a:pt x="521208" y="326097"/>
                  </a:lnTo>
                  <a:lnTo>
                    <a:pt x="480885" y="339534"/>
                  </a:lnTo>
                  <a:lnTo>
                    <a:pt x="441604" y="356323"/>
                  </a:lnTo>
                  <a:lnTo>
                    <a:pt x="394995" y="381558"/>
                  </a:lnTo>
                  <a:lnTo>
                    <a:pt x="353339" y="409651"/>
                  </a:lnTo>
                  <a:lnTo>
                    <a:pt x="316395" y="440385"/>
                  </a:lnTo>
                  <a:lnTo>
                    <a:pt x="283908" y="473608"/>
                  </a:lnTo>
                  <a:lnTo>
                    <a:pt x="255663" y="509117"/>
                  </a:lnTo>
                  <a:lnTo>
                    <a:pt x="231419" y="546747"/>
                  </a:lnTo>
                  <a:lnTo>
                    <a:pt x="210934" y="586295"/>
                  </a:lnTo>
                  <a:lnTo>
                    <a:pt x="193992" y="627595"/>
                  </a:lnTo>
                  <a:lnTo>
                    <a:pt x="180327" y="670445"/>
                  </a:lnTo>
                  <a:lnTo>
                    <a:pt x="168605" y="719772"/>
                  </a:lnTo>
                  <a:lnTo>
                    <a:pt x="160274" y="770547"/>
                  </a:lnTo>
                  <a:lnTo>
                    <a:pt x="155130" y="822502"/>
                  </a:lnTo>
                  <a:lnTo>
                    <a:pt x="152971" y="875334"/>
                  </a:lnTo>
                  <a:lnTo>
                    <a:pt x="153631" y="928776"/>
                  </a:lnTo>
                  <a:lnTo>
                    <a:pt x="156883" y="982522"/>
                  </a:lnTo>
                  <a:lnTo>
                    <a:pt x="162369" y="1034249"/>
                  </a:lnTo>
                  <a:lnTo>
                    <a:pt x="169735" y="1085710"/>
                  </a:lnTo>
                  <a:lnTo>
                    <a:pt x="178396" y="1136751"/>
                  </a:lnTo>
                  <a:lnTo>
                    <a:pt x="187782" y="1187170"/>
                  </a:lnTo>
                  <a:lnTo>
                    <a:pt x="197294" y="1236789"/>
                  </a:lnTo>
                  <a:lnTo>
                    <a:pt x="206362" y="1285455"/>
                  </a:lnTo>
                  <a:lnTo>
                    <a:pt x="216204" y="1330947"/>
                  </a:lnTo>
                  <a:lnTo>
                    <a:pt x="226568" y="1376362"/>
                  </a:lnTo>
                  <a:lnTo>
                    <a:pt x="237807" y="1421612"/>
                  </a:lnTo>
                  <a:lnTo>
                    <a:pt x="250253" y="1466608"/>
                  </a:lnTo>
                  <a:lnTo>
                    <a:pt x="269138" y="1525752"/>
                  </a:lnTo>
                  <a:lnTo>
                    <a:pt x="290944" y="1583829"/>
                  </a:lnTo>
                  <a:lnTo>
                    <a:pt x="284505" y="1553679"/>
                  </a:lnTo>
                  <a:lnTo>
                    <a:pt x="278892" y="1523428"/>
                  </a:lnTo>
                  <a:lnTo>
                    <a:pt x="269532" y="1462481"/>
                  </a:lnTo>
                  <a:lnTo>
                    <a:pt x="263753" y="1416672"/>
                  </a:lnTo>
                  <a:lnTo>
                    <a:pt x="258876" y="1370838"/>
                  </a:lnTo>
                  <a:lnTo>
                    <a:pt x="254762" y="1324978"/>
                  </a:lnTo>
                  <a:lnTo>
                    <a:pt x="251206" y="1279080"/>
                  </a:lnTo>
                  <a:lnTo>
                    <a:pt x="246189" y="1230528"/>
                  </a:lnTo>
                  <a:lnTo>
                    <a:pt x="241287" y="1180960"/>
                  </a:lnTo>
                  <a:lnTo>
                    <a:pt x="236562" y="1130630"/>
                  </a:lnTo>
                  <a:lnTo>
                    <a:pt x="232092" y="1079779"/>
                  </a:lnTo>
                  <a:lnTo>
                    <a:pt x="227952" y="1028623"/>
                  </a:lnTo>
                  <a:lnTo>
                    <a:pt x="224218" y="977404"/>
                  </a:lnTo>
                  <a:lnTo>
                    <a:pt x="221145" y="926871"/>
                  </a:lnTo>
                  <a:lnTo>
                    <a:pt x="219214" y="876706"/>
                  </a:lnTo>
                  <a:lnTo>
                    <a:pt x="218948" y="827100"/>
                  </a:lnTo>
                  <a:lnTo>
                    <a:pt x="220865" y="778217"/>
                  </a:lnTo>
                  <a:lnTo>
                    <a:pt x="225475" y="730224"/>
                  </a:lnTo>
                  <a:lnTo>
                    <a:pt x="233299" y="683298"/>
                  </a:lnTo>
                  <a:lnTo>
                    <a:pt x="244602" y="637717"/>
                  </a:lnTo>
                  <a:lnTo>
                    <a:pt x="259626" y="593636"/>
                  </a:lnTo>
                  <a:lnTo>
                    <a:pt x="278752" y="551243"/>
                  </a:lnTo>
                  <a:lnTo>
                    <a:pt x="302399" y="510755"/>
                  </a:lnTo>
                  <a:lnTo>
                    <a:pt x="330962" y="472389"/>
                  </a:lnTo>
                  <a:lnTo>
                    <a:pt x="364820" y="436359"/>
                  </a:lnTo>
                  <a:lnTo>
                    <a:pt x="404406" y="402856"/>
                  </a:lnTo>
                  <a:lnTo>
                    <a:pt x="450100" y="372097"/>
                  </a:lnTo>
                  <a:lnTo>
                    <a:pt x="486435" y="351751"/>
                  </a:lnTo>
                  <a:lnTo>
                    <a:pt x="524103" y="334581"/>
                  </a:lnTo>
                  <a:lnTo>
                    <a:pt x="563460" y="320687"/>
                  </a:lnTo>
                  <a:lnTo>
                    <a:pt x="583641" y="315125"/>
                  </a:lnTo>
                  <a:lnTo>
                    <a:pt x="604177" y="310515"/>
                  </a:lnTo>
                  <a:close/>
                </a:path>
                <a:path w="5003800" h="2667000">
                  <a:moveTo>
                    <a:pt x="4659312" y="1973922"/>
                  </a:moveTo>
                  <a:lnTo>
                    <a:pt x="4618710" y="1992909"/>
                  </a:lnTo>
                  <a:lnTo>
                    <a:pt x="4577600" y="2008695"/>
                  </a:lnTo>
                  <a:lnTo>
                    <a:pt x="4535894" y="2021598"/>
                  </a:lnTo>
                  <a:lnTo>
                    <a:pt x="4493501" y="2032012"/>
                  </a:lnTo>
                  <a:lnTo>
                    <a:pt x="4451578" y="2039861"/>
                  </a:lnTo>
                  <a:lnTo>
                    <a:pt x="4409148" y="2045258"/>
                  </a:lnTo>
                  <a:lnTo>
                    <a:pt x="4366095" y="2048129"/>
                  </a:lnTo>
                  <a:lnTo>
                    <a:pt x="4322305" y="2048395"/>
                  </a:lnTo>
                  <a:lnTo>
                    <a:pt x="4295445" y="2046643"/>
                  </a:lnTo>
                  <a:lnTo>
                    <a:pt x="4256430" y="2042744"/>
                  </a:lnTo>
                  <a:lnTo>
                    <a:pt x="4213072" y="2039531"/>
                  </a:lnTo>
                  <a:lnTo>
                    <a:pt x="4173156" y="2039835"/>
                  </a:lnTo>
                  <a:lnTo>
                    <a:pt x="4125887" y="2054364"/>
                  </a:lnTo>
                  <a:lnTo>
                    <a:pt x="4095546" y="2092896"/>
                  </a:lnTo>
                  <a:lnTo>
                    <a:pt x="4077741" y="2131834"/>
                  </a:lnTo>
                  <a:lnTo>
                    <a:pt x="4064749" y="2171344"/>
                  </a:lnTo>
                  <a:lnTo>
                    <a:pt x="4053281" y="2212009"/>
                  </a:lnTo>
                  <a:lnTo>
                    <a:pt x="4041940" y="2250592"/>
                  </a:lnTo>
                  <a:lnTo>
                    <a:pt x="4006964" y="2331148"/>
                  </a:lnTo>
                  <a:lnTo>
                    <a:pt x="3982262" y="2377668"/>
                  </a:lnTo>
                  <a:lnTo>
                    <a:pt x="3955415" y="2423312"/>
                  </a:lnTo>
                  <a:lnTo>
                    <a:pt x="3926611" y="2468029"/>
                  </a:lnTo>
                  <a:lnTo>
                    <a:pt x="3895801" y="2512199"/>
                  </a:lnTo>
                  <a:lnTo>
                    <a:pt x="3863517" y="2555011"/>
                  </a:lnTo>
                  <a:lnTo>
                    <a:pt x="3829824" y="2596350"/>
                  </a:lnTo>
                  <a:lnTo>
                    <a:pt x="3794798" y="2636050"/>
                  </a:lnTo>
                  <a:lnTo>
                    <a:pt x="3835095" y="2600858"/>
                  </a:lnTo>
                  <a:lnTo>
                    <a:pt x="3874287" y="2563901"/>
                  </a:lnTo>
                  <a:lnTo>
                    <a:pt x="3912184" y="2525179"/>
                  </a:lnTo>
                  <a:lnTo>
                    <a:pt x="3948569" y="2484767"/>
                  </a:lnTo>
                  <a:lnTo>
                    <a:pt x="3983494" y="2442311"/>
                  </a:lnTo>
                  <a:lnTo>
                    <a:pt x="4016311" y="2398484"/>
                  </a:lnTo>
                  <a:lnTo>
                    <a:pt x="4046931" y="2353449"/>
                  </a:lnTo>
                  <a:lnTo>
                    <a:pt x="4075303" y="2307348"/>
                  </a:lnTo>
                  <a:lnTo>
                    <a:pt x="4105872" y="2236101"/>
                  </a:lnTo>
                  <a:lnTo>
                    <a:pt x="4120921" y="2195525"/>
                  </a:lnTo>
                  <a:lnTo>
                    <a:pt x="4136923" y="2156002"/>
                  </a:lnTo>
                  <a:lnTo>
                    <a:pt x="4156303" y="2119325"/>
                  </a:lnTo>
                  <a:lnTo>
                    <a:pt x="4204068" y="2104656"/>
                  </a:lnTo>
                  <a:lnTo>
                    <a:pt x="4250652" y="2104923"/>
                  </a:lnTo>
                  <a:lnTo>
                    <a:pt x="4294657" y="2106752"/>
                  </a:lnTo>
                  <a:lnTo>
                    <a:pt x="4324934" y="2107107"/>
                  </a:lnTo>
                  <a:lnTo>
                    <a:pt x="4371264" y="2100643"/>
                  </a:lnTo>
                  <a:lnTo>
                    <a:pt x="4416501" y="2091690"/>
                  </a:lnTo>
                  <a:lnTo>
                    <a:pt x="4460595" y="2079866"/>
                  </a:lnTo>
                  <a:lnTo>
                    <a:pt x="4503509" y="2064804"/>
                  </a:lnTo>
                  <a:lnTo>
                    <a:pt x="4544466" y="2046668"/>
                  </a:lnTo>
                  <a:lnTo>
                    <a:pt x="4583976" y="2025459"/>
                  </a:lnTo>
                  <a:lnTo>
                    <a:pt x="4622190" y="2001215"/>
                  </a:lnTo>
                  <a:lnTo>
                    <a:pt x="4659312" y="1973922"/>
                  </a:lnTo>
                  <a:close/>
                </a:path>
                <a:path w="5003800" h="2667000">
                  <a:moveTo>
                    <a:pt x="4929213" y="927100"/>
                  </a:moveTo>
                  <a:lnTo>
                    <a:pt x="4928654" y="876300"/>
                  </a:lnTo>
                  <a:lnTo>
                    <a:pt x="4927130" y="812800"/>
                  </a:lnTo>
                  <a:lnTo>
                    <a:pt x="4924488" y="762000"/>
                  </a:lnTo>
                  <a:lnTo>
                    <a:pt x="4920615" y="711200"/>
                  </a:lnTo>
                  <a:lnTo>
                    <a:pt x="4915370" y="647700"/>
                  </a:lnTo>
                  <a:lnTo>
                    <a:pt x="4908626" y="596900"/>
                  </a:lnTo>
                  <a:lnTo>
                    <a:pt x="4900257" y="546100"/>
                  </a:lnTo>
                  <a:lnTo>
                    <a:pt x="4888852" y="495300"/>
                  </a:lnTo>
                  <a:lnTo>
                    <a:pt x="4875060" y="444500"/>
                  </a:lnTo>
                  <a:lnTo>
                    <a:pt x="4858804" y="393700"/>
                  </a:lnTo>
                  <a:lnTo>
                    <a:pt x="4841811" y="347878"/>
                  </a:lnTo>
                  <a:lnTo>
                    <a:pt x="4841811" y="965200"/>
                  </a:lnTo>
                  <a:lnTo>
                    <a:pt x="4841011" y="1016000"/>
                  </a:lnTo>
                  <a:lnTo>
                    <a:pt x="4839513" y="1066800"/>
                  </a:lnTo>
                  <a:lnTo>
                    <a:pt x="4837481" y="1130300"/>
                  </a:lnTo>
                  <a:lnTo>
                    <a:pt x="4835055" y="1181100"/>
                  </a:lnTo>
                  <a:lnTo>
                    <a:pt x="4832388" y="1231900"/>
                  </a:lnTo>
                  <a:lnTo>
                    <a:pt x="4829619" y="1270000"/>
                  </a:lnTo>
                  <a:lnTo>
                    <a:pt x="4824425" y="1358900"/>
                  </a:lnTo>
                  <a:lnTo>
                    <a:pt x="4822291" y="1397000"/>
                  </a:lnTo>
                  <a:lnTo>
                    <a:pt x="4819040" y="1447800"/>
                  </a:lnTo>
                  <a:lnTo>
                    <a:pt x="4814265" y="1498600"/>
                  </a:lnTo>
                  <a:lnTo>
                    <a:pt x="4806289" y="1562100"/>
                  </a:lnTo>
                  <a:lnTo>
                    <a:pt x="4793475" y="1612900"/>
                  </a:lnTo>
                  <a:lnTo>
                    <a:pt x="4782477" y="1651000"/>
                  </a:lnTo>
                  <a:lnTo>
                    <a:pt x="4768494" y="1676400"/>
                  </a:lnTo>
                  <a:lnTo>
                    <a:pt x="4751006" y="1714500"/>
                  </a:lnTo>
                  <a:lnTo>
                    <a:pt x="4692383" y="1778000"/>
                  </a:lnTo>
                  <a:lnTo>
                    <a:pt x="4649635" y="1803400"/>
                  </a:lnTo>
                  <a:lnTo>
                    <a:pt x="4602213" y="1828800"/>
                  </a:lnTo>
                  <a:lnTo>
                    <a:pt x="4551045" y="1841500"/>
                  </a:lnTo>
                  <a:lnTo>
                    <a:pt x="4497082" y="1866900"/>
                  </a:lnTo>
                  <a:lnTo>
                    <a:pt x="4448708" y="1879600"/>
                  </a:lnTo>
                  <a:lnTo>
                    <a:pt x="4399419" y="1879600"/>
                  </a:lnTo>
                  <a:lnTo>
                    <a:pt x="4300093" y="1905000"/>
                  </a:lnTo>
                  <a:lnTo>
                    <a:pt x="4203077" y="1905000"/>
                  </a:lnTo>
                  <a:lnTo>
                    <a:pt x="4156672" y="1917700"/>
                  </a:lnTo>
                  <a:lnTo>
                    <a:pt x="4112310" y="1917700"/>
                  </a:lnTo>
                  <a:lnTo>
                    <a:pt x="4070515" y="1930400"/>
                  </a:lnTo>
                  <a:lnTo>
                    <a:pt x="4046867" y="1930400"/>
                  </a:lnTo>
                  <a:lnTo>
                    <a:pt x="4041114" y="1943100"/>
                  </a:lnTo>
                  <a:lnTo>
                    <a:pt x="4034498" y="1943100"/>
                  </a:lnTo>
                  <a:lnTo>
                    <a:pt x="4028554" y="1955800"/>
                  </a:lnTo>
                  <a:lnTo>
                    <a:pt x="4023449" y="1955800"/>
                  </a:lnTo>
                  <a:lnTo>
                    <a:pt x="4019321" y="1968500"/>
                  </a:lnTo>
                  <a:lnTo>
                    <a:pt x="3998455" y="2006600"/>
                  </a:lnTo>
                  <a:lnTo>
                    <a:pt x="3977360" y="2044700"/>
                  </a:lnTo>
                  <a:lnTo>
                    <a:pt x="3955986" y="2095500"/>
                  </a:lnTo>
                  <a:lnTo>
                    <a:pt x="3934333" y="2133600"/>
                  </a:lnTo>
                  <a:lnTo>
                    <a:pt x="3912336" y="2171700"/>
                  </a:lnTo>
                  <a:lnTo>
                    <a:pt x="3889997" y="2209800"/>
                  </a:lnTo>
                  <a:lnTo>
                    <a:pt x="3867340" y="2260600"/>
                  </a:lnTo>
                  <a:lnTo>
                    <a:pt x="3844264" y="2298700"/>
                  </a:lnTo>
                  <a:lnTo>
                    <a:pt x="3820744" y="2336800"/>
                  </a:lnTo>
                  <a:lnTo>
                    <a:pt x="3796741" y="2374900"/>
                  </a:lnTo>
                  <a:lnTo>
                    <a:pt x="3772217" y="2413000"/>
                  </a:lnTo>
                  <a:lnTo>
                    <a:pt x="3747160" y="2451100"/>
                  </a:lnTo>
                  <a:lnTo>
                    <a:pt x="3743883" y="2463800"/>
                  </a:lnTo>
                  <a:lnTo>
                    <a:pt x="3737686" y="2476500"/>
                  </a:lnTo>
                  <a:lnTo>
                    <a:pt x="3729139" y="2476500"/>
                  </a:lnTo>
                  <a:lnTo>
                    <a:pt x="3718801" y="2501900"/>
                  </a:lnTo>
                  <a:lnTo>
                    <a:pt x="3716845" y="2438400"/>
                  </a:lnTo>
                  <a:lnTo>
                    <a:pt x="3714483" y="2387600"/>
                  </a:lnTo>
                  <a:lnTo>
                    <a:pt x="3711283" y="2324100"/>
                  </a:lnTo>
                  <a:lnTo>
                    <a:pt x="3706799" y="2273300"/>
                  </a:lnTo>
                  <a:lnTo>
                    <a:pt x="3702761" y="2235200"/>
                  </a:lnTo>
                  <a:lnTo>
                    <a:pt x="3697782" y="2197100"/>
                  </a:lnTo>
                  <a:lnTo>
                    <a:pt x="3691737" y="2159000"/>
                  </a:lnTo>
                  <a:lnTo>
                    <a:pt x="3684486" y="2120900"/>
                  </a:lnTo>
                  <a:lnTo>
                    <a:pt x="3679685" y="2108200"/>
                  </a:lnTo>
                  <a:lnTo>
                    <a:pt x="3670706" y="2057400"/>
                  </a:lnTo>
                  <a:lnTo>
                    <a:pt x="3659162" y="2019300"/>
                  </a:lnTo>
                  <a:lnTo>
                    <a:pt x="3646665" y="1981200"/>
                  </a:lnTo>
                  <a:lnTo>
                    <a:pt x="3636403" y="1968500"/>
                  </a:lnTo>
                  <a:lnTo>
                    <a:pt x="3624999" y="1955800"/>
                  </a:lnTo>
                  <a:lnTo>
                    <a:pt x="3603917" y="1955800"/>
                  </a:lnTo>
                  <a:lnTo>
                    <a:pt x="3565537" y="1943100"/>
                  </a:lnTo>
                  <a:lnTo>
                    <a:pt x="3476460" y="1943100"/>
                  </a:lnTo>
                  <a:lnTo>
                    <a:pt x="3427018" y="1955800"/>
                  </a:lnTo>
                  <a:lnTo>
                    <a:pt x="3321520" y="1955800"/>
                  </a:lnTo>
                  <a:lnTo>
                    <a:pt x="3211398" y="1981200"/>
                  </a:lnTo>
                  <a:lnTo>
                    <a:pt x="3156267" y="1981200"/>
                  </a:lnTo>
                  <a:lnTo>
                    <a:pt x="3102025" y="1993900"/>
                  </a:lnTo>
                  <a:lnTo>
                    <a:pt x="3049359" y="1993900"/>
                  </a:lnTo>
                  <a:lnTo>
                    <a:pt x="2998927" y="2006600"/>
                  </a:lnTo>
                  <a:lnTo>
                    <a:pt x="2951454" y="2006600"/>
                  </a:lnTo>
                  <a:lnTo>
                    <a:pt x="2907614" y="2019300"/>
                  </a:lnTo>
                  <a:lnTo>
                    <a:pt x="2868079" y="2019300"/>
                  </a:lnTo>
                  <a:lnTo>
                    <a:pt x="2816021" y="2032000"/>
                  </a:lnTo>
                  <a:lnTo>
                    <a:pt x="2712021" y="2032000"/>
                  </a:lnTo>
                  <a:lnTo>
                    <a:pt x="2660065" y="2044700"/>
                  </a:lnTo>
                  <a:lnTo>
                    <a:pt x="2452573" y="2057400"/>
                  </a:lnTo>
                  <a:lnTo>
                    <a:pt x="2400757" y="2070100"/>
                  </a:lnTo>
                  <a:lnTo>
                    <a:pt x="2297163" y="2070100"/>
                  </a:lnTo>
                  <a:lnTo>
                    <a:pt x="2245372" y="2082800"/>
                  </a:lnTo>
                  <a:lnTo>
                    <a:pt x="2141817" y="2082800"/>
                  </a:lnTo>
                  <a:lnTo>
                    <a:pt x="2090039" y="2095500"/>
                  </a:lnTo>
                  <a:lnTo>
                    <a:pt x="1986457" y="2095500"/>
                  </a:lnTo>
                  <a:lnTo>
                    <a:pt x="1934654" y="2108200"/>
                  </a:lnTo>
                  <a:lnTo>
                    <a:pt x="1782279" y="2108200"/>
                  </a:lnTo>
                  <a:lnTo>
                    <a:pt x="1731962" y="2120900"/>
                  </a:lnTo>
                  <a:lnTo>
                    <a:pt x="1479943" y="2120900"/>
                  </a:lnTo>
                  <a:lnTo>
                    <a:pt x="1429435" y="2133600"/>
                  </a:lnTo>
                  <a:lnTo>
                    <a:pt x="770039" y="2133600"/>
                  </a:lnTo>
                  <a:lnTo>
                    <a:pt x="716940" y="2120900"/>
                  </a:lnTo>
                  <a:lnTo>
                    <a:pt x="664641" y="2120900"/>
                  </a:lnTo>
                  <a:lnTo>
                    <a:pt x="563486" y="2095500"/>
                  </a:lnTo>
                  <a:lnTo>
                    <a:pt x="515759" y="2082800"/>
                  </a:lnTo>
                  <a:lnTo>
                    <a:pt x="470509" y="2057400"/>
                  </a:lnTo>
                  <a:lnTo>
                    <a:pt x="428180" y="2032000"/>
                  </a:lnTo>
                  <a:lnTo>
                    <a:pt x="389204" y="2006600"/>
                  </a:lnTo>
                  <a:lnTo>
                    <a:pt x="353999" y="1968500"/>
                  </a:lnTo>
                  <a:lnTo>
                    <a:pt x="320001" y="1930400"/>
                  </a:lnTo>
                  <a:lnTo>
                    <a:pt x="291134" y="1892300"/>
                  </a:lnTo>
                  <a:lnTo>
                    <a:pt x="266903" y="1841500"/>
                  </a:lnTo>
                  <a:lnTo>
                    <a:pt x="246786" y="1790700"/>
                  </a:lnTo>
                  <a:lnTo>
                    <a:pt x="230289" y="1739900"/>
                  </a:lnTo>
                  <a:lnTo>
                    <a:pt x="216890" y="1689100"/>
                  </a:lnTo>
                  <a:lnTo>
                    <a:pt x="206565" y="1651000"/>
                  </a:lnTo>
                  <a:lnTo>
                    <a:pt x="198158" y="1600200"/>
                  </a:lnTo>
                  <a:lnTo>
                    <a:pt x="191300" y="1549400"/>
                  </a:lnTo>
                  <a:lnTo>
                    <a:pt x="185610" y="1498600"/>
                  </a:lnTo>
                  <a:lnTo>
                    <a:pt x="180746" y="1447800"/>
                  </a:lnTo>
                  <a:lnTo>
                    <a:pt x="176314" y="1397000"/>
                  </a:lnTo>
                  <a:lnTo>
                    <a:pt x="171958" y="1346200"/>
                  </a:lnTo>
                  <a:lnTo>
                    <a:pt x="167309" y="1295400"/>
                  </a:lnTo>
                  <a:lnTo>
                    <a:pt x="162001" y="1244600"/>
                  </a:lnTo>
                  <a:lnTo>
                    <a:pt x="155651" y="1193800"/>
                  </a:lnTo>
                  <a:lnTo>
                    <a:pt x="148069" y="1143000"/>
                  </a:lnTo>
                  <a:lnTo>
                    <a:pt x="139255" y="1104900"/>
                  </a:lnTo>
                  <a:lnTo>
                    <a:pt x="129730" y="1054100"/>
                  </a:lnTo>
                  <a:lnTo>
                    <a:pt x="120027" y="1003300"/>
                  </a:lnTo>
                  <a:lnTo>
                    <a:pt x="110667" y="952500"/>
                  </a:lnTo>
                  <a:lnTo>
                    <a:pt x="102196" y="901700"/>
                  </a:lnTo>
                  <a:lnTo>
                    <a:pt x="95123" y="850900"/>
                  </a:lnTo>
                  <a:lnTo>
                    <a:pt x="89992" y="800100"/>
                  </a:lnTo>
                  <a:lnTo>
                    <a:pt x="87337" y="749300"/>
                  </a:lnTo>
                  <a:lnTo>
                    <a:pt x="87922" y="698500"/>
                  </a:lnTo>
                  <a:lnTo>
                    <a:pt x="92443" y="647700"/>
                  </a:lnTo>
                  <a:lnTo>
                    <a:pt x="101574" y="596900"/>
                  </a:lnTo>
                  <a:lnTo>
                    <a:pt x="116001" y="546100"/>
                  </a:lnTo>
                  <a:lnTo>
                    <a:pt x="136652" y="495300"/>
                  </a:lnTo>
                  <a:lnTo>
                    <a:pt x="161429" y="457200"/>
                  </a:lnTo>
                  <a:lnTo>
                    <a:pt x="190017" y="419100"/>
                  </a:lnTo>
                  <a:lnTo>
                    <a:pt x="222123" y="381000"/>
                  </a:lnTo>
                  <a:lnTo>
                    <a:pt x="257429" y="342900"/>
                  </a:lnTo>
                  <a:lnTo>
                    <a:pt x="295643" y="317500"/>
                  </a:lnTo>
                  <a:lnTo>
                    <a:pt x="336448" y="292100"/>
                  </a:lnTo>
                  <a:lnTo>
                    <a:pt x="379552" y="279400"/>
                  </a:lnTo>
                  <a:lnTo>
                    <a:pt x="424649" y="254000"/>
                  </a:lnTo>
                  <a:lnTo>
                    <a:pt x="520192" y="228600"/>
                  </a:lnTo>
                  <a:lnTo>
                    <a:pt x="722871" y="177800"/>
                  </a:lnTo>
                  <a:lnTo>
                    <a:pt x="774433" y="177800"/>
                  </a:lnTo>
                  <a:lnTo>
                    <a:pt x="825830" y="165100"/>
                  </a:lnTo>
                  <a:lnTo>
                    <a:pt x="927074" y="165100"/>
                  </a:lnTo>
                  <a:lnTo>
                    <a:pt x="976414" y="152400"/>
                  </a:lnTo>
                  <a:lnTo>
                    <a:pt x="1071181" y="152400"/>
                  </a:lnTo>
                  <a:lnTo>
                    <a:pt x="1116088" y="139700"/>
                  </a:lnTo>
                  <a:lnTo>
                    <a:pt x="1217803" y="139700"/>
                  </a:lnTo>
                  <a:lnTo>
                    <a:pt x="1268666" y="127000"/>
                  </a:lnTo>
                  <a:lnTo>
                    <a:pt x="1370406" y="127000"/>
                  </a:lnTo>
                  <a:lnTo>
                    <a:pt x="1421295" y="114300"/>
                  </a:lnTo>
                  <a:lnTo>
                    <a:pt x="1573987" y="114300"/>
                  </a:lnTo>
                  <a:lnTo>
                    <a:pt x="1624888" y="101600"/>
                  </a:lnTo>
                  <a:lnTo>
                    <a:pt x="1777657" y="101600"/>
                  </a:lnTo>
                  <a:lnTo>
                    <a:pt x="1828584" y="88900"/>
                  </a:lnTo>
                  <a:lnTo>
                    <a:pt x="2236152" y="88900"/>
                  </a:lnTo>
                  <a:lnTo>
                    <a:pt x="2287117" y="76200"/>
                  </a:lnTo>
                  <a:lnTo>
                    <a:pt x="2695194" y="76200"/>
                  </a:lnTo>
                  <a:lnTo>
                    <a:pt x="2746235" y="88900"/>
                  </a:lnTo>
                  <a:lnTo>
                    <a:pt x="3205556" y="88900"/>
                  </a:lnTo>
                  <a:lnTo>
                    <a:pt x="3256584" y="101600"/>
                  </a:lnTo>
                  <a:lnTo>
                    <a:pt x="3511689" y="101600"/>
                  </a:lnTo>
                  <a:lnTo>
                    <a:pt x="3562693" y="114300"/>
                  </a:lnTo>
                  <a:lnTo>
                    <a:pt x="3715689" y="114300"/>
                  </a:lnTo>
                  <a:lnTo>
                    <a:pt x="3766693" y="127000"/>
                  </a:lnTo>
                  <a:lnTo>
                    <a:pt x="4291825" y="127000"/>
                  </a:lnTo>
                  <a:lnTo>
                    <a:pt x="4398797" y="152400"/>
                  </a:lnTo>
                  <a:lnTo>
                    <a:pt x="4450842" y="152400"/>
                  </a:lnTo>
                  <a:lnTo>
                    <a:pt x="4501312" y="177800"/>
                  </a:lnTo>
                  <a:lnTo>
                    <a:pt x="4549889" y="190500"/>
                  </a:lnTo>
                  <a:lnTo>
                    <a:pt x="4596244" y="215900"/>
                  </a:lnTo>
                  <a:lnTo>
                    <a:pt x="4640034" y="241300"/>
                  </a:lnTo>
                  <a:lnTo>
                    <a:pt x="4680940" y="266700"/>
                  </a:lnTo>
                  <a:lnTo>
                    <a:pt x="4709782" y="292100"/>
                  </a:lnTo>
                  <a:lnTo>
                    <a:pt x="4734953" y="330200"/>
                  </a:lnTo>
                  <a:lnTo>
                    <a:pt x="4756709" y="368300"/>
                  </a:lnTo>
                  <a:lnTo>
                    <a:pt x="4775314" y="419100"/>
                  </a:lnTo>
                  <a:lnTo>
                    <a:pt x="4791024" y="457200"/>
                  </a:lnTo>
                  <a:lnTo>
                    <a:pt x="4804105" y="508000"/>
                  </a:lnTo>
                  <a:lnTo>
                    <a:pt x="4814836" y="558800"/>
                  </a:lnTo>
                  <a:lnTo>
                    <a:pt x="4823460" y="622300"/>
                  </a:lnTo>
                  <a:lnTo>
                    <a:pt x="4830254" y="673100"/>
                  </a:lnTo>
                  <a:lnTo>
                    <a:pt x="4835144" y="736600"/>
                  </a:lnTo>
                  <a:lnTo>
                    <a:pt x="4838598" y="787400"/>
                  </a:lnTo>
                  <a:lnTo>
                    <a:pt x="4840757" y="850900"/>
                  </a:lnTo>
                  <a:lnTo>
                    <a:pt x="4841786" y="901700"/>
                  </a:lnTo>
                  <a:lnTo>
                    <a:pt x="4841811" y="965200"/>
                  </a:lnTo>
                  <a:lnTo>
                    <a:pt x="4841811" y="347878"/>
                  </a:lnTo>
                  <a:lnTo>
                    <a:pt x="4818469" y="304800"/>
                  </a:lnTo>
                  <a:lnTo>
                    <a:pt x="4794199" y="266700"/>
                  </a:lnTo>
                  <a:lnTo>
                    <a:pt x="4767072" y="228600"/>
                  </a:lnTo>
                  <a:lnTo>
                    <a:pt x="4736973" y="203200"/>
                  </a:lnTo>
                  <a:lnTo>
                    <a:pt x="4696587" y="165100"/>
                  </a:lnTo>
                  <a:lnTo>
                    <a:pt x="4653712" y="139700"/>
                  </a:lnTo>
                  <a:lnTo>
                    <a:pt x="4608588" y="114300"/>
                  </a:lnTo>
                  <a:lnTo>
                    <a:pt x="4512475" y="88900"/>
                  </a:lnTo>
                  <a:lnTo>
                    <a:pt x="4357179" y="50800"/>
                  </a:lnTo>
                  <a:lnTo>
                    <a:pt x="4307421" y="50800"/>
                  </a:lnTo>
                  <a:lnTo>
                    <a:pt x="4257141" y="38100"/>
                  </a:lnTo>
                  <a:lnTo>
                    <a:pt x="3771747" y="38100"/>
                  </a:lnTo>
                  <a:lnTo>
                    <a:pt x="3720554" y="25400"/>
                  </a:lnTo>
                  <a:lnTo>
                    <a:pt x="3515703" y="25400"/>
                  </a:lnTo>
                  <a:lnTo>
                    <a:pt x="3464483" y="12700"/>
                  </a:lnTo>
                  <a:lnTo>
                    <a:pt x="3208337" y="12700"/>
                  </a:lnTo>
                  <a:lnTo>
                    <a:pt x="3157093" y="0"/>
                  </a:lnTo>
                  <a:lnTo>
                    <a:pt x="1875663" y="0"/>
                  </a:lnTo>
                  <a:lnTo>
                    <a:pt x="1824405" y="12700"/>
                  </a:lnTo>
                  <a:lnTo>
                    <a:pt x="1619440" y="12700"/>
                  </a:lnTo>
                  <a:lnTo>
                    <a:pt x="1568208" y="25400"/>
                  </a:lnTo>
                  <a:lnTo>
                    <a:pt x="1465770" y="25400"/>
                  </a:lnTo>
                  <a:lnTo>
                    <a:pt x="1414551" y="38100"/>
                  </a:lnTo>
                  <a:lnTo>
                    <a:pt x="1260957" y="38100"/>
                  </a:lnTo>
                  <a:lnTo>
                    <a:pt x="1209776" y="50800"/>
                  </a:lnTo>
                  <a:lnTo>
                    <a:pt x="1158595" y="50800"/>
                  </a:lnTo>
                  <a:lnTo>
                    <a:pt x="1107427" y="63500"/>
                  </a:lnTo>
                  <a:lnTo>
                    <a:pt x="1012774" y="63500"/>
                  </a:lnTo>
                  <a:lnTo>
                    <a:pt x="963053" y="76200"/>
                  </a:lnTo>
                  <a:lnTo>
                    <a:pt x="860120" y="76200"/>
                  </a:lnTo>
                  <a:lnTo>
                    <a:pt x="807453" y="88900"/>
                  </a:lnTo>
                  <a:lnTo>
                    <a:pt x="754354" y="88900"/>
                  </a:lnTo>
                  <a:lnTo>
                    <a:pt x="701090" y="101600"/>
                  </a:lnTo>
                  <a:lnTo>
                    <a:pt x="647915" y="101600"/>
                  </a:lnTo>
                  <a:lnTo>
                    <a:pt x="441579" y="152400"/>
                  </a:lnTo>
                  <a:lnTo>
                    <a:pt x="392925" y="177800"/>
                  </a:lnTo>
                  <a:lnTo>
                    <a:pt x="345414" y="190500"/>
                  </a:lnTo>
                  <a:lnTo>
                    <a:pt x="299859" y="215900"/>
                  </a:lnTo>
                  <a:lnTo>
                    <a:pt x="256476" y="241300"/>
                  </a:lnTo>
                  <a:lnTo>
                    <a:pt x="215506" y="266700"/>
                  </a:lnTo>
                  <a:lnTo>
                    <a:pt x="177203" y="304800"/>
                  </a:lnTo>
                  <a:lnTo>
                    <a:pt x="141795" y="342900"/>
                  </a:lnTo>
                  <a:lnTo>
                    <a:pt x="109512" y="381000"/>
                  </a:lnTo>
                  <a:lnTo>
                    <a:pt x="80606" y="419100"/>
                  </a:lnTo>
                  <a:lnTo>
                    <a:pt x="55308" y="469900"/>
                  </a:lnTo>
                  <a:lnTo>
                    <a:pt x="33845" y="520700"/>
                  </a:lnTo>
                  <a:lnTo>
                    <a:pt x="19494" y="558800"/>
                  </a:lnTo>
                  <a:lnTo>
                    <a:pt x="9334" y="609600"/>
                  </a:lnTo>
                  <a:lnTo>
                    <a:pt x="2959" y="660400"/>
                  </a:lnTo>
                  <a:lnTo>
                    <a:pt x="0" y="698500"/>
                  </a:lnTo>
                  <a:lnTo>
                    <a:pt x="63" y="749300"/>
                  </a:lnTo>
                  <a:lnTo>
                    <a:pt x="2755" y="800100"/>
                  </a:lnTo>
                  <a:lnTo>
                    <a:pt x="7950" y="850900"/>
                  </a:lnTo>
                  <a:lnTo>
                    <a:pt x="15074" y="901700"/>
                  </a:lnTo>
                  <a:lnTo>
                    <a:pt x="23622" y="952500"/>
                  </a:lnTo>
                  <a:lnTo>
                    <a:pt x="33058" y="1003300"/>
                  </a:lnTo>
                  <a:lnTo>
                    <a:pt x="42849" y="1054100"/>
                  </a:lnTo>
                  <a:lnTo>
                    <a:pt x="52463" y="1104900"/>
                  </a:lnTo>
                  <a:lnTo>
                    <a:pt x="61366" y="1155700"/>
                  </a:lnTo>
                  <a:lnTo>
                    <a:pt x="69049" y="1206500"/>
                  </a:lnTo>
                  <a:lnTo>
                    <a:pt x="75488" y="1257300"/>
                  </a:lnTo>
                  <a:lnTo>
                    <a:pt x="80911" y="1308100"/>
                  </a:lnTo>
                  <a:lnTo>
                    <a:pt x="85686" y="1358900"/>
                  </a:lnTo>
                  <a:lnTo>
                    <a:pt x="90170" y="1409700"/>
                  </a:lnTo>
                  <a:lnTo>
                    <a:pt x="94742" y="1460500"/>
                  </a:lnTo>
                  <a:lnTo>
                    <a:pt x="99758" y="1511300"/>
                  </a:lnTo>
                  <a:lnTo>
                    <a:pt x="105587" y="1562100"/>
                  </a:lnTo>
                  <a:lnTo>
                    <a:pt x="112610" y="1612900"/>
                  </a:lnTo>
                  <a:lnTo>
                    <a:pt x="121183" y="1663700"/>
                  </a:lnTo>
                  <a:lnTo>
                    <a:pt x="131673" y="1714500"/>
                  </a:lnTo>
                  <a:lnTo>
                    <a:pt x="144614" y="1765300"/>
                  </a:lnTo>
                  <a:lnTo>
                    <a:pt x="160185" y="1816100"/>
                  </a:lnTo>
                  <a:lnTo>
                    <a:pt x="178701" y="1854200"/>
                  </a:lnTo>
                  <a:lnTo>
                    <a:pt x="200520" y="1905000"/>
                  </a:lnTo>
                  <a:lnTo>
                    <a:pt x="225945" y="1955800"/>
                  </a:lnTo>
                  <a:lnTo>
                    <a:pt x="255308" y="1993900"/>
                  </a:lnTo>
                  <a:lnTo>
                    <a:pt x="288950" y="2032000"/>
                  </a:lnTo>
                  <a:lnTo>
                    <a:pt x="324700" y="2070100"/>
                  </a:lnTo>
                  <a:lnTo>
                    <a:pt x="363791" y="2095500"/>
                  </a:lnTo>
                  <a:lnTo>
                    <a:pt x="405917" y="2120900"/>
                  </a:lnTo>
                  <a:lnTo>
                    <a:pt x="450773" y="2146300"/>
                  </a:lnTo>
                  <a:lnTo>
                    <a:pt x="498043" y="2171700"/>
                  </a:lnTo>
                  <a:lnTo>
                    <a:pt x="598614" y="2197100"/>
                  </a:lnTo>
                  <a:lnTo>
                    <a:pt x="651294" y="2209800"/>
                  </a:lnTo>
                  <a:lnTo>
                    <a:pt x="704723" y="2209800"/>
                  </a:lnTo>
                  <a:lnTo>
                    <a:pt x="758990" y="2222500"/>
                  </a:lnTo>
                  <a:lnTo>
                    <a:pt x="1132052" y="2222500"/>
                  </a:lnTo>
                  <a:lnTo>
                    <a:pt x="1180084" y="2209800"/>
                  </a:lnTo>
                  <a:lnTo>
                    <a:pt x="1225727" y="2209800"/>
                  </a:lnTo>
                  <a:lnTo>
                    <a:pt x="1276985" y="2222500"/>
                  </a:lnTo>
                  <a:lnTo>
                    <a:pt x="1328191" y="2222500"/>
                  </a:lnTo>
                  <a:lnTo>
                    <a:pt x="1379334" y="2209800"/>
                  </a:lnTo>
                  <a:lnTo>
                    <a:pt x="1736191" y="2209800"/>
                  </a:lnTo>
                  <a:lnTo>
                    <a:pt x="1787042" y="2197100"/>
                  </a:lnTo>
                  <a:lnTo>
                    <a:pt x="1937981" y="2197100"/>
                  </a:lnTo>
                  <a:lnTo>
                    <a:pt x="1987283" y="2184400"/>
                  </a:lnTo>
                  <a:lnTo>
                    <a:pt x="2085873" y="2184400"/>
                  </a:lnTo>
                  <a:lnTo>
                    <a:pt x="2135149" y="2171700"/>
                  </a:lnTo>
                  <a:lnTo>
                    <a:pt x="2233701" y="2171700"/>
                  </a:lnTo>
                  <a:lnTo>
                    <a:pt x="2282990" y="2159000"/>
                  </a:lnTo>
                  <a:lnTo>
                    <a:pt x="2381580" y="2159000"/>
                  </a:lnTo>
                  <a:lnTo>
                    <a:pt x="2430881" y="2146300"/>
                  </a:lnTo>
                  <a:lnTo>
                    <a:pt x="2628303" y="2133600"/>
                  </a:lnTo>
                  <a:lnTo>
                    <a:pt x="2677706" y="2120900"/>
                  </a:lnTo>
                  <a:lnTo>
                    <a:pt x="2776626" y="2120900"/>
                  </a:lnTo>
                  <a:lnTo>
                    <a:pt x="2826131" y="2108200"/>
                  </a:lnTo>
                  <a:lnTo>
                    <a:pt x="2915259" y="2108200"/>
                  </a:lnTo>
                  <a:lnTo>
                    <a:pt x="2959163" y="2095500"/>
                  </a:lnTo>
                  <a:lnTo>
                    <a:pt x="3006712" y="2095500"/>
                  </a:lnTo>
                  <a:lnTo>
                    <a:pt x="3057194" y="2082800"/>
                  </a:lnTo>
                  <a:lnTo>
                    <a:pt x="3109938" y="2082800"/>
                  </a:lnTo>
                  <a:lnTo>
                    <a:pt x="3219450" y="2057400"/>
                  </a:lnTo>
                  <a:lnTo>
                    <a:pt x="3274834" y="2057400"/>
                  </a:lnTo>
                  <a:lnTo>
                    <a:pt x="3329711" y="2044700"/>
                  </a:lnTo>
                  <a:lnTo>
                    <a:pt x="3383419" y="2044700"/>
                  </a:lnTo>
                  <a:lnTo>
                    <a:pt x="3435235" y="2032000"/>
                  </a:lnTo>
                  <a:lnTo>
                    <a:pt x="3571290" y="2032000"/>
                  </a:lnTo>
                  <a:lnTo>
                    <a:pt x="3578364" y="2070100"/>
                  </a:lnTo>
                  <a:lnTo>
                    <a:pt x="3587064" y="2095500"/>
                  </a:lnTo>
                  <a:lnTo>
                    <a:pt x="3594773" y="2120900"/>
                  </a:lnTo>
                  <a:lnTo>
                    <a:pt x="3598913" y="2146300"/>
                  </a:lnTo>
                  <a:lnTo>
                    <a:pt x="3605669" y="2184400"/>
                  </a:lnTo>
                  <a:lnTo>
                    <a:pt x="3611283" y="2209800"/>
                  </a:lnTo>
                  <a:lnTo>
                    <a:pt x="3615918" y="2247900"/>
                  </a:lnTo>
                  <a:lnTo>
                    <a:pt x="3619665" y="2286000"/>
                  </a:lnTo>
                  <a:lnTo>
                    <a:pt x="3624046" y="2336800"/>
                  </a:lnTo>
                  <a:lnTo>
                    <a:pt x="3627158" y="2387600"/>
                  </a:lnTo>
                  <a:lnTo>
                    <a:pt x="3629444" y="2451100"/>
                  </a:lnTo>
                  <a:lnTo>
                    <a:pt x="3631349" y="2501900"/>
                  </a:lnTo>
                  <a:lnTo>
                    <a:pt x="3630650" y="2514600"/>
                  </a:lnTo>
                  <a:lnTo>
                    <a:pt x="3628656" y="2540000"/>
                  </a:lnTo>
                  <a:lnTo>
                    <a:pt x="3626802" y="2578100"/>
                  </a:lnTo>
                  <a:lnTo>
                    <a:pt x="3626447" y="2603500"/>
                  </a:lnTo>
                  <a:lnTo>
                    <a:pt x="3631971" y="2641600"/>
                  </a:lnTo>
                  <a:lnTo>
                    <a:pt x="3636746" y="2654300"/>
                  </a:lnTo>
                  <a:lnTo>
                    <a:pt x="3650640" y="2654300"/>
                  </a:lnTo>
                  <a:lnTo>
                    <a:pt x="3670757" y="2667000"/>
                  </a:lnTo>
                  <a:lnTo>
                    <a:pt x="3721595" y="2641600"/>
                  </a:lnTo>
                  <a:lnTo>
                    <a:pt x="3747998" y="2603500"/>
                  </a:lnTo>
                  <a:lnTo>
                    <a:pt x="3779570" y="2565400"/>
                  </a:lnTo>
                  <a:lnTo>
                    <a:pt x="3807015" y="2527300"/>
                  </a:lnTo>
                  <a:lnTo>
                    <a:pt x="3821049" y="2501900"/>
                  </a:lnTo>
                  <a:lnTo>
                    <a:pt x="3846601" y="2463800"/>
                  </a:lnTo>
                  <a:lnTo>
                    <a:pt x="3871607" y="2425700"/>
                  </a:lnTo>
                  <a:lnTo>
                    <a:pt x="3896093" y="2374900"/>
                  </a:lnTo>
                  <a:lnTo>
                    <a:pt x="3920083" y="2336800"/>
                  </a:lnTo>
                  <a:lnTo>
                    <a:pt x="3943629" y="2298700"/>
                  </a:lnTo>
                  <a:lnTo>
                    <a:pt x="3966730" y="2260600"/>
                  </a:lnTo>
                  <a:lnTo>
                    <a:pt x="3992981" y="2209800"/>
                  </a:lnTo>
                  <a:lnTo>
                    <a:pt x="4018750" y="2159000"/>
                  </a:lnTo>
                  <a:lnTo>
                    <a:pt x="4044086" y="2108200"/>
                  </a:lnTo>
                  <a:lnTo>
                    <a:pt x="4069029" y="2057400"/>
                  </a:lnTo>
                  <a:lnTo>
                    <a:pt x="4093629" y="2006600"/>
                  </a:lnTo>
                  <a:lnTo>
                    <a:pt x="4180624" y="2006600"/>
                  </a:lnTo>
                  <a:lnTo>
                    <a:pt x="4227169" y="1993900"/>
                  </a:lnTo>
                  <a:lnTo>
                    <a:pt x="4275137" y="1993900"/>
                  </a:lnTo>
                  <a:lnTo>
                    <a:pt x="4324070" y="1981200"/>
                  </a:lnTo>
                  <a:lnTo>
                    <a:pt x="4373486" y="1981200"/>
                  </a:lnTo>
                  <a:lnTo>
                    <a:pt x="4520108" y="1943100"/>
                  </a:lnTo>
                  <a:lnTo>
                    <a:pt x="4573511" y="1930400"/>
                  </a:lnTo>
                  <a:lnTo>
                    <a:pt x="4624590" y="1905000"/>
                  </a:lnTo>
                  <a:lnTo>
                    <a:pt x="4672762" y="1892300"/>
                  </a:lnTo>
                  <a:lnTo>
                    <a:pt x="4717478" y="1866900"/>
                  </a:lnTo>
                  <a:lnTo>
                    <a:pt x="4758156" y="1828800"/>
                  </a:lnTo>
                  <a:lnTo>
                    <a:pt x="4794237" y="1790700"/>
                  </a:lnTo>
                  <a:lnTo>
                    <a:pt x="4822075" y="1765300"/>
                  </a:lnTo>
                  <a:lnTo>
                    <a:pt x="4844910" y="1727200"/>
                  </a:lnTo>
                  <a:lnTo>
                    <a:pt x="4863236" y="1676400"/>
                  </a:lnTo>
                  <a:lnTo>
                    <a:pt x="4877562" y="1638300"/>
                  </a:lnTo>
                  <a:lnTo>
                    <a:pt x="4889246" y="1587500"/>
                  </a:lnTo>
                  <a:lnTo>
                    <a:pt x="4897463" y="1536700"/>
                  </a:lnTo>
                  <a:lnTo>
                    <a:pt x="4903051" y="1498600"/>
                  </a:lnTo>
                  <a:lnTo>
                    <a:pt x="4906835" y="1447800"/>
                  </a:lnTo>
                  <a:lnTo>
                    <a:pt x="4911725" y="1358900"/>
                  </a:lnTo>
                  <a:lnTo>
                    <a:pt x="4916690" y="1282700"/>
                  </a:lnTo>
                  <a:lnTo>
                    <a:pt x="4919319" y="1231900"/>
                  </a:lnTo>
                  <a:lnTo>
                    <a:pt x="4921897" y="1193800"/>
                  </a:lnTo>
                  <a:lnTo>
                    <a:pt x="4924272" y="1143000"/>
                  </a:lnTo>
                  <a:lnTo>
                    <a:pt x="4926330" y="1092200"/>
                  </a:lnTo>
                  <a:lnTo>
                    <a:pt x="4927917" y="1041400"/>
                  </a:lnTo>
                  <a:lnTo>
                    <a:pt x="4928921" y="977900"/>
                  </a:lnTo>
                  <a:lnTo>
                    <a:pt x="4928997" y="965200"/>
                  </a:lnTo>
                  <a:lnTo>
                    <a:pt x="4929073" y="952500"/>
                  </a:lnTo>
                  <a:lnTo>
                    <a:pt x="4929213" y="927100"/>
                  </a:lnTo>
                  <a:close/>
                </a:path>
                <a:path w="5003800" h="2667000">
                  <a:moveTo>
                    <a:pt x="5003800" y="616623"/>
                  </a:moveTo>
                  <a:lnTo>
                    <a:pt x="5001768" y="547776"/>
                  </a:lnTo>
                  <a:lnTo>
                    <a:pt x="4995951" y="490626"/>
                  </a:lnTo>
                  <a:lnTo>
                    <a:pt x="4987760" y="444804"/>
                  </a:lnTo>
                  <a:lnTo>
                    <a:pt x="4975809" y="399630"/>
                  </a:lnTo>
                  <a:lnTo>
                    <a:pt x="4959769" y="355434"/>
                  </a:lnTo>
                  <a:lnTo>
                    <a:pt x="4929136" y="292176"/>
                  </a:lnTo>
                  <a:lnTo>
                    <a:pt x="4904537" y="252285"/>
                  </a:lnTo>
                  <a:lnTo>
                    <a:pt x="4876482" y="214477"/>
                  </a:lnTo>
                  <a:lnTo>
                    <a:pt x="4844808" y="178892"/>
                  </a:lnTo>
                  <a:lnTo>
                    <a:pt x="4807521" y="144056"/>
                  </a:lnTo>
                  <a:lnTo>
                    <a:pt x="4766005" y="111975"/>
                  </a:lnTo>
                  <a:lnTo>
                    <a:pt x="4720018" y="82677"/>
                  </a:lnTo>
                  <a:lnTo>
                    <a:pt x="4669307" y="56146"/>
                  </a:lnTo>
                  <a:lnTo>
                    <a:pt x="4613656" y="32410"/>
                  </a:lnTo>
                  <a:lnTo>
                    <a:pt x="4661586" y="62738"/>
                  </a:lnTo>
                  <a:lnTo>
                    <a:pt x="4704537" y="94894"/>
                  </a:lnTo>
                  <a:lnTo>
                    <a:pt x="4742853" y="128816"/>
                  </a:lnTo>
                  <a:lnTo>
                    <a:pt x="4776851" y="164426"/>
                  </a:lnTo>
                  <a:lnTo>
                    <a:pt x="4806861" y="201676"/>
                  </a:lnTo>
                  <a:lnTo>
                    <a:pt x="4833188" y="240474"/>
                  </a:lnTo>
                  <a:lnTo>
                    <a:pt x="4856175" y="280758"/>
                  </a:lnTo>
                  <a:lnTo>
                    <a:pt x="4877981" y="327139"/>
                  </a:lnTo>
                  <a:lnTo>
                    <a:pt x="4896713" y="375056"/>
                  </a:lnTo>
                  <a:lnTo>
                    <a:pt x="4912792" y="423697"/>
                  </a:lnTo>
                  <a:lnTo>
                    <a:pt x="4927117" y="473786"/>
                  </a:lnTo>
                  <a:lnTo>
                    <a:pt x="4942827" y="534174"/>
                  </a:lnTo>
                  <a:lnTo>
                    <a:pt x="4957064" y="596582"/>
                  </a:lnTo>
                  <a:lnTo>
                    <a:pt x="4966563" y="643039"/>
                  </a:lnTo>
                  <a:lnTo>
                    <a:pt x="4975517" y="690232"/>
                  </a:lnTo>
                  <a:lnTo>
                    <a:pt x="4983683" y="738416"/>
                  </a:lnTo>
                  <a:lnTo>
                    <a:pt x="4990808" y="787882"/>
                  </a:lnTo>
                  <a:lnTo>
                    <a:pt x="4994821" y="753249"/>
                  </a:lnTo>
                  <a:lnTo>
                    <a:pt x="4998364" y="719162"/>
                  </a:lnTo>
                  <a:lnTo>
                    <a:pt x="5001196" y="685431"/>
                  </a:lnTo>
                  <a:lnTo>
                    <a:pt x="5003038" y="651852"/>
                  </a:lnTo>
                  <a:lnTo>
                    <a:pt x="5003800" y="616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331880" y="3602460"/>
            <a:ext cx="5655945" cy="127508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39"/>
              </a:spcBef>
              <a:tabLst>
                <a:tab pos="1286510" algn="l"/>
                <a:tab pos="1938655" algn="l"/>
                <a:tab pos="2974975" algn="l"/>
                <a:tab pos="4071620" algn="l"/>
              </a:tabLst>
            </a:pPr>
            <a:r>
              <a:rPr sz="4200" b="1" spc="-25" dirty="0">
                <a:solidFill>
                  <a:srgbClr val="728945"/>
                </a:solidFill>
                <a:latin typeface="Arial"/>
                <a:cs typeface="Arial"/>
              </a:rPr>
              <a:t>How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10" dirty="0">
                <a:solidFill>
                  <a:srgbClr val="728945"/>
                </a:solidFill>
                <a:latin typeface="Arial"/>
                <a:cs typeface="Arial"/>
              </a:rPr>
              <a:t>would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25" dirty="0">
                <a:solidFill>
                  <a:srgbClr val="728945"/>
                </a:solidFill>
                <a:latin typeface="Arial"/>
                <a:cs typeface="Arial"/>
              </a:rPr>
              <a:t>you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10" dirty="0">
                <a:solidFill>
                  <a:srgbClr val="728945"/>
                </a:solidFill>
                <a:latin typeface="Arial"/>
                <a:cs typeface="Arial"/>
              </a:rPr>
              <a:t>define gender</a:t>
            </a:r>
            <a:r>
              <a:rPr sz="4200" b="1" dirty="0">
                <a:solidFill>
                  <a:srgbClr val="728945"/>
                </a:solidFill>
                <a:latin typeface="Arial"/>
                <a:cs typeface="Arial"/>
              </a:rPr>
              <a:t>	</a:t>
            </a:r>
            <a:r>
              <a:rPr sz="4200" b="1" spc="-10" dirty="0">
                <a:solidFill>
                  <a:srgbClr val="728945"/>
                </a:solidFill>
                <a:latin typeface="Arial"/>
                <a:cs typeface="Arial"/>
              </a:rPr>
              <a:t>equality?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3006650"/>
            <a:ext cx="1315878" cy="187600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7952" y="278207"/>
            <a:ext cx="1938723" cy="1095871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ctrTitle"/>
          </p:nvPr>
        </p:nvSpPr>
        <p:spPr>
          <a:xfrm>
            <a:off x="1491092" y="1622082"/>
            <a:ext cx="6243320" cy="1197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00" spc="-650" dirty="0">
                <a:solidFill>
                  <a:srgbClr val="156B99"/>
                </a:solidFill>
              </a:rPr>
              <a:t>Question</a:t>
            </a:r>
            <a:r>
              <a:rPr sz="7700" spc="114" dirty="0">
                <a:solidFill>
                  <a:srgbClr val="156B99"/>
                </a:solidFill>
              </a:rPr>
              <a:t> </a:t>
            </a:r>
            <a:r>
              <a:rPr sz="7700" spc="-3110" dirty="0">
                <a:solidFill>
                  <a:srgbClr val="156B99"/>
                </a:solidFill>
              </a:rPr>
              <a:t>1</a:t>
            </a:r>
            <a:endParaRPr sz="7700" dirty="0"/>
          </a:p>
        </p:txBody>
      </p:sp>
      <p:sp>
        <p:nvSpPr>
          <p:cNvPr id="27" name="object 27"/>
          <p:cNvSpPr txBox="1"/>
          <p:nvPr/>
        </p:nvSpPr>
        <p:spPr>
          <a:xfrm rot="21540000">
            <a:off x="2125358" y="5831040"/>
            <a:ext cx="4478126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5"/>
              </a:lnSpc>
            </a:pPr>
            <a:r>
              <a:rPr sz="4050" b="1" baseline="-2057" dirty="0">
                <a:solidFill>
                  <a:srgbClr val="5D17EB"/>
                </a:solidFill>
                <a:latin typeface="Arial"/>
                <a:cs typeface="Arial"/>
              </a:rPr>
              <a:t>Gen</a:t>
            </a:r>
            <a:r>
              <a:rPr sz="4050" b="1" baseline="-1028" dirty="0">
                <a:solidFill>
                  <a:srgbClr val="5D17EB"/>
                </a:solidFill>
                <a:latin typeface="Arial"/>
                <a:cs typeface="Arial"/>
              </a:rPr>
              <a:t>der</a:t>
            </a:r>
            <a:r>
              <a:rPr sz="4050" b="1" spc="-172" baseline="-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-1028" dirty="0">
                <a:solidFill>
                  <a:srgbClr val="5D17EB"/>
                </a:solidFill>
                <a:latin typeface="Arial"/>
                <a:cs typeface="Arial"/>
              </a:rPr>
              <a:t>e</a:t>
            </a:r>
            <a:r>
              <a:rPr sz="2700" b="1" dirty="0">
                <a:solidFill>
                  <a:srgbClr val="5D17EB"/>
                </a:solidFill>
                <a:latin typeface="Arial"/>
                <a:cs typeface="Arial"/>
              </a:rPr>
              <a:t>qua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lity</a:t>
            </a:r>
            <a:r>
              <a:rPr sz="4050" b="1" spc="-16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is</a:t>
            </a:r>
            <a:r>
              <a:rPr sz="4050" b="1" spc="-16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2057" dirty="0">
                <a:solidFill>
                  <a:srgbClr val="5D17EB"/>
                </a:solidFill>
                <a:latin typeface="Arial"/>
                <a:cs typeface="Arial"/>
              </a:rPr>
              <a:t>whe</a:t>
            </a:r>
            <a:r>
              <a:rPr sz="4050" b="1" baseline="3086" dirty="0">
                <a:solidFill>
                  <a:srgbClr val="5D17EB"/>
                </a:solidFill>
                <a:latin typeface="Arial"/>
                <a:cs typeface="Arial"/>
              </a:rPr>
              <a:t>n</a:t>
            </a:r>
            <a:r>
              <a:rPr sz="4050" b="1" spc="-165" baseline="3086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spc="-37" baseline="3086" dirty="0">
                <a:solidFill>
                  <a:srgbClr val="5D17EB"/>
                </a:solidFill>
                <a:latin typeface="Arial"/>
                <a:cs typeface="Arial"/>
              </a:rPr>
              <a:t>al</a:t>
            </a:r>
            <a:r>
              <a:rPr sz="4050" b="1" spc="-37" baseline="4115" dirty="0">
                <a:solidFill>
                  <a:srgbClr val="5D17EB"/>
                </a:solidFill>
                <a:latin typeface="Arial"/>
                <a:cs typeface="Arial"/>
              </a:rPr>
              <a:t>l</a:t>
            </a:r>
            <a:endParaRPr sz="4050" baseline="4115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21540000">
            <a:off x="2454286" y="6334676"/>
            <a:ext cx="3846612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0"/>
              </a:lnSpc>
            </a:pPr>
            <a:r>
              <a:rPr sz="4050" b="1" baseline="-2057" dirty="0">
                <a:solidFill>
                  <a:srgbClr val="5D17EB"/>
                </a:solidFill>
                <a:latin typeface="Arial"/>
                <a:cs typeface="Arial"/>
              </a:rPr>
              <a:t>gen</a:t>
            </a:r>
            <a:r>
              <a:rPr sz="4050" b="1" baseline="-1028" dirty="0">
                <a:solidFill>
                  <a:srgbClr val="5D17EB"/>
                </a:solidFill>
                <a:latin typeface="Arial"/>
                <a:cs typeface="Arial"/>
              </a:rPr>
              <a:t>ders</a:t>
            </a:r>
            <a:r>
              <a:rPr sz="4050" b="1" spc="-142" baseline="-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D17EB"/>
                </a:solidFill>
                <a:latin typeface="Arial"/>
                <a:cs typeface="Arial"/>
              </a:rPr>
              <a:t>hav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e</a:t>
            </a:r>
            <a:r>
              <a:rPr sz="4050" b="1" spc="-13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the</a:t>
            </a:r>
            <a:r>
              <a:rPr sz="4050" b="1" spc="-135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spc="-30" baseline="2057" dirty="0">
                <a:solidFill>
                  <a:srgbClr val="5D17EB"/>
                </a:solidFill>
                <a:latin typeface="Arial"/>
                <a:cs typeface="Arial"/>
              </a:rPr>
              <a:t>sam</a:t>
            </a:r>
            <a:r>
              <a:rPr sz="4050" b="1" spc="-30" baseline="3086" dirty="0">
                <a:solidFill>
                  <a:srgbClr val="5D17EB"/>
                </a:solidFill>
                <a:latin typeface="Arial"/>
                <a:cs typeface="Arial"/>
              </a:rPr>
              <a:t>e</a:t>
            </a:r>
            <a:endParaRPr sz="4050" baseline="3086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21540000">
            <a:off x="2343716" y="6839541"/>
            <a:ext cx="4093314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5"/>
              </a:lnSpc>
            </a:pPr>
            <a:r>
              <a:rPr sz="2700" b="1" dirty="0">
                <a:solidFill>
                  <a:srgbClr val="5D17EB"/>
                </a:solidFill>
                <a:latin typeface="Arial"/>
                <a:cs typeface="Arial"/>
              </a:rPr>
              <a:t>rig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hts</a:t>
            </a:r>
            <a:r>
              <a:rPr sz="4050" b="1" spc="-157" baseline="1028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baseline="1028" dirty="0">
                <a:solidFill>
                  <a:srgbClr val="5D17EB"/>
                </a:solidFill>
                <a:latin typeface="Arial"/>
                <a:cs typeface="Arial"/>
              </a:rPr>
              <a:t>a</a:t>
            </a:r>
            <a:r>
              <a:rPr sz="4050" b="1" baseline="2057" dirty="0">
                <a:solidFill>
                  <a:srgbClr val="5D17EB"/>
                </a:solidFill>
                <a:latin typeface="Arial"/>
                <a:cs typeface="Arial"/>
              </a:rPr>
              <a:t>nd</a:t>
            </a:r>
            <a:r>
              <a:rPr sz="4050" b="1" spc="-157" baseline="2057" dirty="0">
                <a:solidFill>
                  <a:srgbClr val="5D17EB"/>
                </a:solidFill>
                <a:latin typeface="Arial"/>
                <a:cs typeface="Arial"/>
              </a:rPr>
              <a:t> </a:t>
            </a:r>
            <a:r>
              <a:rPr sz="4050" b="1" spc="-15" baseline="2057" dirty="0">
                <a:solidFill>
                  <a:srgbClr val="5D17EB"/>
                </a:solidFill>
                <a:latin typeface="Arial"/>
                <a:cs typeface="Arial"/>
              </a:rPr>
              <a:t>o</a:t>
            </a:r>
            <a:r>
              <a:rPr sz="4050" b="1" spc="-15" baseline="3086" dirty="0">
                <a:solidFill>
                  <a:srgbClr val="5D17EB"/>
                </a:solidFill>
                <a:latin typeface="Arial"/>
                <a:cs typeface="Arial"/>
              </a:rPr>
              <a:t>ppor</a:t>
            </a:r>
            <a:r>
              <a:rPr sz="4050" b="1" spc="-15" baseline="4115" dirty="0">
                <a:solidFill>
                  <a:srgbClr val="5D17EB"/>
                </a:solidFill>
                <a:latin typeface="Arial"/>
                <a:cs typeface="Arial"/>
              </a:rPr>
              <a:t>tunit</a:t>
            </a:r>
            <a:r>
              <a:rPr sz="4050" b="1" spc="-15" baseline="5144" dirty="0">
                <a:solidFill>
                  <a:srgbClr val="5D17EB"/>
                </a:solidFill>
                <a:latin typeface="Arial"/>
                <a:cs typeface="Arial"/>
              </a:rPr>
              <a:t>ies.</a:t>
            </a:r>
            <a:endParaRPr sz="4050" baseline="514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9080"/>
            <a:ext cx="18288000" cy="10038080"/>
            <a:chOff x="0" y="249080"/>
            <a:chExt cx="18288000" cy="10038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4428" y="249080"/>
              <a:ext cx="11190731" cy="99849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17890"/>
              <a:ext cx="8134984" cy="9314180"/>
            </a:xfrm>
            <a:custGeom>
              <a:avLst/>
              <a:gdLst/>
              <a:ahLst/>
              <a:cxnLst/>
              <a:rect l="l" t="t" r="r" b="b"/>
              <a:pathLst>
                <a:path w="8134984" h="9314180">
                  <a:moveTo>
                    <a:pt x="1567836" y="9313849"/>
                  </a:moveTo>
                  <a:lnTo>
                    <a:pt x="0" y="3057453"/>
                  </a:lnTo>
                  <a:lnTo>
                    <a:pt x="0" y="1541656"/>
                  </a:lnTo>
                  <a:lnTo>
                    <a:pt x="6208879" y="495"/>
                  </a:lnTo>
                  <a:lnTo>
                    <a:pt x="6218997" y="0"/>
                  </a:lnTo>
                  <a:lnTo>
                    <a:pt x="6227926" y="3319"/>
                  </a:lnTo>
                  <a:lnTo>
                    <a:pt x="6234621" y="9943"/>
                  </a:lnTo>
                  <a:lnTo>
                    <a:pt x="6238038" y="19364"/>
                  </a:lnTo>
                  <a:lnTo>
                    <a:pt x="6344444" y="448118"/>
                  </a:lnTo>
                  <a:lnTo>
                    <a:pt x="5942981" y="448118"/>
                  </a:lnTo>
                  <a:lnTo>
                    <a:pt x="5933299" y="449442"/>
                  </a:lnTo>
                  <a:lnTo>
                    <a:pt x="57586" y="1907876"/>
                  </a:lnTo>
                  <a:lnTo>
                    <a:pt x="49261" y="1911930"/>
                  </a:lnTo>
                  <a:lnTo>
                    <a:pt x="43161" y="1918799"/>
                  </a:lnTo>
                  <a:lnTo>
                    <a:pt x="39938" y="1927401"/>
                  </a:lnTo>
                  <a:lnTo>
                    <a:pt x="40243" y="1936656"/>
                  </a:lnTo>
                  <a:lnTo>
                    <a:pt x="1439776" y="7575888"/>
                  </a:lnTo>
                  <a:lnTo>
                    <a:pt x="1443830" y="7584213"/>
                  </a:lnTo>
                  <a:lnTo>
                    <a:pt x="1450699" y="7590314"/>
                  </a:lnTo>
                  <a:lnTo>
                    <a:pt x="1459300" y="7593537"/>
                  </a:lnTo>
                  <a:lnTo>
                    <a:pt x="8117749" y="7593537"/>
                  </a:lnTo>
                  <a:lnTo>
                    <a:pt x="8134607" y="7661465"/>
                  </a:lnTo>
                  <a:lnTo>
                    <a:pt x="1577090" y="9313544"/>
                  </a:lnTo>
                  <a:lnTo>
                    <a:pt x="1567836" y="9313849"/>
                  </a:lnTo>
                  <a:close/>
                </a:path>
                <a:path w="8134984" h="9314180">
                  <a:moveTo>
                    <a:pt x="8117749" y="7593537"/>
                  </a:moveTo>
                  <a:lnTo>
                    <a:pt x="1459300" y="7593537"/>
                  </a:lnTo>
                  <a:lnTo>
                    <a:pt x="1468554" y="7593232"/>
                  </a:lnTo>
                  <a:lnTo>
                    <a:pt x="7344266" y="6134799"/>
                  </a:lnTo>
                  <a:lnTo>
                    <a:pt x="7352591" y="6130744"/>
                  </a:lnTo>
                  <a:lnTo>
                    <a:pt x="7358691" y="6123875"/>
                  </a:lnTo>
                  <a:lnTo>
                    <a:pt x="7361915" y="6115273"/>
                  </a:lnTo>
                  <a:lnTo>
                    <a:pt x="7361609" y="6106019"/>
                  </a:lnTo>
                  <a:lnTo>
                    <a:pt x="5962077" y="466786"/>
                  </a:lnTo>
                  <a:lnTo>
                    <a:pt x="5958022" y="457550"/>
                  </a:lnTo>
                  <a:lnTo>
                    <a:pt x="5951440" y="451074"/>
                  </a:lnTo>
                  <a:lnTo>
                    <a:pt x="5942981" y="448118"/>
                  </a:lnTo>
                  <a:lnTo>
                    <a:pt x="6344444" y="448118"/>
                  </a:lnTo>
                  <a:lnTo>
                    <a:pt x="8117674" y="7593232"/>
                  </a:lnTo>
                  <a:lnTo>
                    <a:pt x="8117749" y="75935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37" y="1365068"/>
              <a:ext cx="7318831" cy="71401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366179"/>
              <a:ext cx="8162925" cy="8858885"/>
            </a:xfrm>
            <a:custGeom>
              <a:avLst/>
              <a:gdLst/>
              <a:ahLst/>
              <a:cxnLst/>
              <a:rect l="l" t="t" r="r" b="b"/>
              <a:pathLst>
                <a:path w="8162925" h="8858885">
                  <a:moveTo>
                    <a:pt x="24390" y="1495694"/>
                  </a:moveTo>
                  <a:lnTo>
                    <a:pt x="17149" y="1486076"/>
                  </a:lnTo>
                  <a:lnTo>
                    <a:pt x="17534" y="1477668"/>
                  </a:lnTo>
                  <a:lnTo>
                    <a:pt x="22163" y="1470947"/>
                  </a:lnTo>
                  <a:lnTo>
                    <a:pt x="29382" y="1466030"/>
                  </a:lnTo>
                  <a:lnTo>
                    <a:pt x="37539" y="1463032"/>
                  </a:lnTo>
                  <a:lnTo>
                    <a:pt x="5935905" y="0"/>
                  </a:lnTo>
                  <a:lnTo>
                    <a:pt x="5947181" y="437"/>
                  </a:lnTo>
                  <a:lnTo>
                    <a:pt x="5955080" y="3999"/>
                  </a:lnTo>
                  <a:lnTo>
                    <a:pt x="5959728" y="8061"/>
                  </a:lnTo>
                  <a:lnTo>
                    <a:pt x="5961250" y="9998"/>
                  </a:lnTo>
                  <a:lnTo>
                    <a:pt x="5963071" y="17330"/>
                  </a:lnTo>
                  <a:lnTo>
                    <a:pt x="5945147" y="17330"/>
                  </a:lnTo>
                  <a:lnTo>
                    <a:pt x="34395" y="1483410"/>
                  </a:lnTo>
                  <a:lnTo>
                    <a:pt x="27439" y="1488361"/>
                  </a:lnTo>
                  <a:lnTo>
                    <a:pt x="24390" y="1495694"/>
                  </a:lnTo>
                  <a:close/>
                </a:path>
                <a:path w="8162925" h="8858885">
                  <a:moveTo>
                    <a:pt x="7342201" y="5682153"/>
                  </a:moveTo>
                  <a:lnTo>
                    <a:pt x="7347251" y="5675963"/>
                  </a:lnTo>
                  <a:lnTo>
                    <a:pt x="7348394" y="5667583"/>
                  </a:lnTo>
                  <a:lnTo>
                    <a:pt x="5945147" y="17330"/>
                  </a:lnTo>
                  <a:lnTo>
                    <a:pt x="5963071" y="17330"/>
                  </a:lnTo>
                  <a:lnTo>
                    <a:pt x="7363449" y="5655681"/>
                  </a:lnTo>
                  <a:lnTo>
                    <a:pt x="7363736" y="5663743"/>
                  </a:lnTo>
                  <a:lnTo>
                    <a:pt x="7360960" y="5671190"/>
                  </a:lnTo>
                  <a:lnTo>
                    <a:pt x="7355664" y="5677119"/>
                  </a:lnTo>
                  <a:lnTo>
                    <a:pt x="7348394" y="5680629"/>
                  </a:lnTo>
                  <a:lnTo>
                    <a:pt x="7342201" y="5682153"/>
                  </a:lnTo>
                  <a:close/>
                </a:path>
                <a:path w="8162925" h="8858885">
                  <a:moveTo>
                    <a:pt x="1569273" y="8858320"/>
                  </a:moveTo>
                  <a:lnTo>
                    <a:pt x="1560761" y="8855456"/>
                  </a:lnTo>
                  <a:lnTo>
                    <a:pt x="1553911" y="8849432"/>
                  </a:lnTo>
                  <a:lnTo>
                    <a:pt x="1549696" y="8840470"/>
                  </a:lnTo>
                  <a:lnTo>
                    <a:pt x="0" y="2600417"/>
                  </a:lnTo>
                  <a:lnTo>
                    <a:pt x="0" y="2495333"/>
                  </a:lnTo>
                  <a:lnTo>
                    <a:pt x="1574661" y="8835899"/>
                  </a:lnTo>
                  <a:lnTo>
                    <a:pt x="1666772" y="8835899"/>
                  </a:lnTo>
                  <a:lnTo>
                    <a:pt x="1578472" y="8857801"/>
                  </a:lnTo>
                  <a:lnTo>
                    <a:pt x="1569273" y="8858320"/>
                  </a:lnTo>
                  <a:close/>
                </a:path>
                <a:path w="8162925" h="8858885">
                  <a:moveTo>
                    <a:pt x="1666772" y="8835899"/>
                  </a:moveTo>
                  <a:lnTo>
                    <a:pt x="1574661" y="8835899"/>
                  </a:lnTo>
                  <a:lnTo>
                    <a:pt x="8135916" y="7208414"/>
                  </a:lnTo>
                  <a:lnTo>
                    <a:pt x="8162786" y="7218032"/>
                  </a:lnTo>
                  <a:lnTo>
                    <a:pt x="8159356" y="7223840"/>
                  </a:lnTo>
                  <a:lnTo>
                    <a:pt x="8155164" y="7226507"/>
                  </a:lnTo>
                  <a:lnTo>
                    <a:pt x="1666772" y="8835899"/>
                  </a:lnTo>
                  <a:close/>
                </a:path>
              </a:pathLst>
            </a:custGeom>
            <a:solidFill>
              <a:srgbClr val="A8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09699"/>
              <a:ext cx="8168005" cy="7681595"/>
            </a:xfrm>
            <a:custGeom>
              <a:avLst/>
              <a:gdLst/>
              <a:ahLst/>
              <a:cxnLst/>
              <a:rect l="l" t="t" r="r" b="b"/>
              <a:pathLst>
                <a:path w="8168005" h="7681595">
                  <a:moveTo>
                    <a:pt x="0" y="1575725"/>
                  </a:moveTo>
                  <a:lnTo>
                    <a:pt x="0" y="1549625"/>
                  </a:lnTo>
                  <a:lnTo>
                    <a:pt x="6240353" y="305"/>
                  </a:lnTo>
                  <a:lnTo>
                    <a:pt x="6249603" y="0"/>
                  </a:lnTo>
                  <a:lnTo>
                    <a:pt x="6258202" y="3223"/>
                  </a:lnTo>
                  <a:lnTo>
                    <a:pt x="6265068" y="9323"/>
                  </a:lnTo>
                  <a:lnTo>
                    <a:pt x="6269121" y="17647"/>
                  </a:lnTo>
                  <a:lnTo>
                    <a:pt x="6270729" y="24126"/>
                  </a:lnTo>
                  <a:lnTo>
                    <a:pt x="6256166" y="24126"/>
                  </a:lnTo>
                  <a:lnTo>
                    <a:pt x="6262486" y="27938"/>
                  </a:lnTo>
                  <a:lnTo>
                    <a:pt x="6234161" y="27938"/>
                  </a:lnTo>
                  <a:lnTo>
                    <a:pt x="0" y="1575725"/>
                  </a:lnTo>
                  <a:close/>
                </a:path>
                <a:path w="8168005" h="7681595">
                  <a:moveTo>
                    <a:pt x="6272739" y="32226"/>
                  </a:moveTo>
                  <a:lnTo>
                    <a:pt x="6269597" y="32226"/>
                  </a:lnTo>
                  <a:lnTo>
                    <a:pt x="6265405" y="28414"/>
                  </a:lnTo>
                  <a:lnTo>
                    <a:pt x="6261500" y="26032"/>
                  </a:lnTo>
                  <a:lnTo>
                    <a:pt x="6256166" y="24126"/>
                  </a:lnTo>
                  <a:lnTo>
                    <a:pt x="6270729" y="24126"/>
                  </a:lnTo>
                  <a:lnTo>
                    <a:pt x="6272739" y="32226"/>
                  </a:lnTo>
                  <a:close/>
                </a:path>
                <a:path w="8168005" h="7681595">
                  <a:moveTo>
                    <a:pt x="8160859" y="7681164"/>
                  </a:moveTo>
                  <a:lnTo>
                    <a:pt x="8130186" y="7669158"/>
                  </a:lnTo>
                  <a:lnTo>
                    <a:pt x="6234279" y="28414"/>
                  </a:lnTo>
                  <a:lnTo>
                    <a:pt x="6234161" y="27938"/>
                  </a:lnTo>
                  <a:lnTo>
                    <a:pt x="6262486" y="27938"/>
                  </a:lnTo>
                  <a:lnTo>
                    <a:pt x="6269597" y="32226"/>
                  </a:lnTo>
                  <a:lnTo>
                    <a:pt x="6272739" y="32226"/>
                  </a:lnTo>
                  <a:lnTo>
                    <a:pt x="8167432" y="7668110"/>
                  </a:lnTo>
                  <a:lnTo>
                    <a:pt x="8165908" y="7674970"/>
                  </a:lnTo>
                  <a:lnTo>
                    <a:pt x="8160859" y="7681164"/>
                  </a:lnTo>
                  <a:close/>
                </a:path>
                <a:path w="8168005" h="7681595">
                  <a:moveTo>
                    <a:pt x="1443230" y="7613225"/>
                  </a:moveTo>
                  <a:lnTo>
                    <a:pt x="1434847" y="7612081"/>
                  </a:lnTo>
                  <a:lnTo>
                    <a:pt x="1428274" y="7605506"/>
                  </a:lnTo>
                  <a:lnTo>
                    <a:pt x="1420939" y="7602457"/>
                  </a:lnTo>
                  <a:lnTo>
                    <a:pt x="1416367" y="7597026"/>
                  </a:lnTo>
                  <a:lnTo>
                    <a:pt x="13876" y="1944532"/>
                  </a:lnTo>
                  <a:lnTo>
                    <a:pt x="15400" y="1937671"/>
                  </a:lnTo>
                  <a:lnTo>
                    <a:pt x="18924" y="1931859"/>
                  </a:lnTo>
                  <a:lnTo>
                    <a:pt x="38929" y="1939958"/>
                  </a:lnTo>
                  <a:lnTo>
                    <a:pt x="1440562" y="7589308"/>
                  </a:lnTo>
                  <a:lnTo>
                    <a:pt x="1539565" y="7589308"/>
                  </a:lnTo>
                  <a:lnTo>
                    <a:pt x="1443230" y="7613225"/>
                  </a:lnTo>
                  <a:close/>
                </a:path>
                <a:path w="8168005" h="7681595">
                  <a:moveTo>
                    <a:pt x="1539565" y="7589308"/>
                  </a:moveTo>
                  <a:lnTo>
                    <a:pt x="1440562" y="7589308"/>
                  </a:lnTo>
                  <a:lnTo>
                    <a:pt x="7340398" y="6124563"/>
                  </a:lnTo>
                  <a:lnTo>
                    <a:pt x="7343160" y="6122276"/>
                  </a:lnTo>
                  <a:lnTo>
                    <a:pt x="7344685" y="6121895"/>
                  </a:lnTo>
                  <a:lnTo>
                    <a:pt x="7359260" y="6134568"/>
                  </a:lnTo>
                  <a:lnTo>
                    <a:pt x="7356211" y="6142000"/>
                  </a:lnTo>
                  <a:lnTo>
                    <a:pt x="7350781" y="6146574"/>
                  </a:lnTo>
                  <a:lnTo>
                    <a:pt x="1539565" y="7589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06799" y="6944826"/>
              <a:ext cx="981710" cy="1589405"/>
            </a:xfrm>
            <a:custGeom>
              <a:avLst/>
              <a:gdLst/>
              <a:ahLst/>
              <a:cxnLst/>
              <a:rect l="l" t="t" r="r" b="b"/>
              <a:pathLst>
                <a:path w="981709" h="1589404">
                  <a:moveTo>
                    <a:pt x="981200" y="647860"/>
                  </a:moveTo>
                  <a:lnTo>
                    <a:pt x="587864" y="647860"/>
                  </a:lnTo>
                  <a:lnTo>
                    <a:pt x="587801" y="639066"/>
                  </a:lnTo>
                  <a:lnTo>
                    <a:pt x="587710" y="626399"/>
                  </a:lnTo>
                  <a:lnTo>
                    <a:pt x="587622" y="614101"/>
                  </a:lnTo>
                  <a:lnTo>
                    <a:pt x="587347" y="593419"/>
                  </a:lnTo>
                  <a:lnTo>
                    <a:pt x="587286" y="559661"/>
                  </a:lnTo>
                  <a:lnTo>
                    <a:pt x="588158" y="537487"/>
                  </a:lnTo>
                  <a:lnTo>
                    <a:pt x="598388" y="384297"/>
                  </a:lnTo>
                  <a:lnTo>
                    <a:pt x="601866" y="333237"/>
                  </a:lnTo>
                  <a:lnTo>
                    <a:pt x="605448" y="282186"/>
                  </a:lnTo>
                  <a:lnTo>
                    <a:pt x="609175" y="231148"/>
                  </a:lnTo>
                  <a:lnTo>
                    <a:pt x="613088" y="180126"/>
                  </a:lnTo>
                  <a:lnTo>
                    <a:pt x="617229" y="129125"/>
                  </a:lnTo>
                  <a:lnTo>
                    <a:pt x="621640" y="78148"/>
                  </a:lnTo>
                  <a:lnTo>
                    <a:pt x="632625" y="37397"/>
                  </a:lnTo>
                  <a:lnTo>
                    <a:pt x="689126" y="0"/>
                  </a:lnTo>
                  <a:lnTo>
                    <a:pt x="730792" y="4915"/>
                  </a:lnTo>
                  <a:lnTo>
                    <a:pt x="762020" y="27224"/>
                  </a:lnTo>
                  <a:lnTo>
                    <a:pt x="783159" y="111448"/>
                  </a:lnTo>
                  <a:lnTo>
                    <a:pt x="786899" y="162716"/>
                  </a:lnTo>
                  <a:lnTo>
                    <a:pt x="790425" y="214192"/>
                  </a:lnTo>
                  <a:lnTo>
                    <a:pt x="793780" y="265967"/>
                  </a:lnTo>
                  <a:lnTo>
                    <a:pt x="797010" y="318133"/>
                  </a:lnTo>
                  <a:lnTo>
                    <a:pt x="800163" y="370782"/>
                  </a:lnTo>
                  <a:lnTo>
                    <a:pt x="811212" y="559661"/>
                  </a:lnTo>
                  <a:lnTo>
                    <a:pt x="812895" y="588033"/>
                  </a:lnTo>
                  <a:lnTo>
                    <a:pt x="981200" y="588033"/>
                  </a:lnTo>
                  <a:lnTo>
                    <a:pt x="981200" y="647860"/>
                  </a:lnTo>
                  <a:close/>
                </a:path>
                <a:path w="981709" h="1589404">
                  <a:moveTo>
                    <a:pt x="131793" y="1283841"/>
                  </a:moveTo>
                  <a:lnTo>
                    <a:pt x="88144" y="1277145"/>
                  </a:lnTo>
                  <a:lnTo>
                    <a:pt x="50478" y="1254151"/>
                  </a:lnTo>
                  <a:lnTo>
                    <a:pt x="19509" y="1218006"/>
                  </a:lnTo>
                  <a:lnTo>
                    <a:pt x="815" y="1174629"/>
                  </a:lnTo>
                  <a:lnTo>
                    <a:pt x="109" y="1137323"/>
                  </a:lnTo>
                  <a:lnTo>
                    <a:pt x="0" y="1131551"/>
                  </a:lnTo>
                  <a:lnTo>
                    <a:pt x="15910" y="1091443"/>
                  </a:lnTo>
                  <a:lnTo>
                    <a:pt x="47396" y="1056974"/>
                  </a:lnTo>
                  <a:lnTo>
                    <a:pt x="89146" y="1024987"/>
                  </a:lnTo>
                  <a:lnTo>
                    <a:pt x="131740" y="994067"/>
                  </a:lnTo>
                  <a:lnTo>
                    <a:pt x="174932" y="963901"/>
                  </a:lnTo>
                  <a:lnTo>
                    <a:pt x="305613" y="874843"/>
                  </a:lnTo>
                  <a:lnTo>
                    <a:pt x="396991" y="816647"/>
                  </a:lnTo>
                  <a:lnTo>
                    <a:pt x="125329" y="570721"/>
                  </a:lnTo>
                  <a:lnTo>
                    <a:pt x="90257" y="536761"/>
                  </a:lnTo>
                  <a:lnTo>
                    <a:pt x="55024" y="495712"/>
                  </a:lnTo>
                  <a:lnTo>
                    <a:pt x="35243" y="431178"/>
                  </a:lnTo>
                  <a:lnTo>
                    <a:pt x="51508" y="395277"/>
                  </a:lnTo>
                  <a:lnTo>
                    <a:pt x="84270" y="365748"/>
                  </a:lnTo>
                  <a:lnTo>
                    <a:pt x="121159" y="354838"/>
                  </a:lnTo>
                  <a:lnTo>
                    <a:pt x="159709" y="359694"/>
                  </a:lnTo>
                  <a:lnTo>
                    <a:pt x="197454" y="377465"/>
                  </a:lnTo>
                  <a:lnTo>
                    <a:pt x="240169" y="405215"/>
                  </a:lnTo>
                  <a:lnTo>
                    <a:pt x="282479" y="433600"/>
                  </a:lnTo>
                  <a:lnTo>
                    <a:pt x="324483" y="462465"/>
                  </a:lnTo>
                  <a:lnTo>
                    <a:pt x="532729" y="608644"/>
                  </a:lnTo>
                  <a:lnTo>
                    <a:pt x="587864" y="647860"/>
                  </a:lnTo>
                  <a:lnTo>
                    <a:pt x="981200" y="647860"/>
                  </a:lnTo>
                  <a:lnTo>
                    <a:pt x="981200" y="732536"/>
                  </a:lnTo>
                  <a:lnTo>
                    <a:pt x="922076" y="776418"/>
                  </a:lnTo>
                  <a:lnTo>
                    <a:pt x="854317" y="827814"/>
                  </a:lnTo>
                  <a:lnTo>
                    <a:pt x="981200" y="920132"/>
                  </a:lnTo>
                  <a:lnTo>
                    <a:pt x="981200" y="1010455"/>
                  </a:lnTo>
                  <a:lnTo>
                    <a:pt x="574271" y="1010455"/>
                  </a:lnTo>
                  <a:lnTo>
                    <a:pt x="406839" y="1137323"/>
                  </a:lnTo>
                  <a:lnTo>
                    <a:pt x="368580" y="1165214"/>
                  </a:lnTo>
                  <a:lnTo>
                    <a:pt x="330334" y="1191908"/>
                  </a:lnTo>
                  <a:lnTo>
                    <a:pt x="294585" y="1214284"/>
                  </a:lnTo>
                  <a:lnTo>
                    <a:pt x="257344" y="1234517"/>
                  </a:lnTo>
                  <a:lnTo>
                    <a:pt x="219191" y="1253242"/>
                  </a:lnTo>
                  <a:lnTo>
                    <a:pt x="180707" y="1271093"/>
                  </a:lnTo>
                  <a:lnTo>
                    <a:pt x="131793" y="1283841"/>
                  </a:lnTo>
                  <a:close/>
                </a:path>
                <a:path w="981709" h="1589404">
                  <a:moveTo>
                    <a:pt x="981200" y="588033"/>
                  </a:moveTo>
                  <a:lnTo>
                    <a:pt x="812895" y="588033"/>
                  </a:lnTo>
                  <a:lnTo>
                    <a:pt x="897314" y="542289"/>
                  </a:lnTo>
                  <a:lnTo>
                    <a:pt x="935591" y="522223"/>
                  </a:lnTo>
                  <a:lnTo>
                    <a:pt x="973368" y="504385"/>
                  </a:lnTo>
                  <a:lnTo>
                    <a:pt x="981200" y="500998"/>
                  </a:lnTo>
                  <a:lnTo>
                    <a:pt x="981200" y="588033"/>
                  </a:lnTo>
                  <a:close/>
                </a:path>
                <a:path w="981709" h="1589404">
                  <a:moveTo>
                    <a:pt x="702893" y="1589028"/>
                  </a:moveTo>
                  <a:lnTo>
                    <a:pt x="641377" y="1566977"/>
                  </a:lnTo>
                  <a:lnTo>
                    <a:pt x="592546" y="1517164"/>
                  </a:lnTo>
                  <a:lnTo>
                    <a:pt x="570915" y="1468399"/>
                  </a:lnTo>
                  <a:lnTo>
                    <a:pt x="558233" y="1418366"/>
                  </a:lnTo>
                  <a:lnTo>
                    <a:pt x="552606" y="1367357"/>
                  </a:lnTo>
                  <a:lnTo>
                    <a:pt x="552137" y="1315664"/>
                  </a:lnTo>
                  <a:lnTo>
                    <a:pt x="554932" y="1263577"/>
                  </a:lnTo>
                  <a:lnTo>
                    <a:pt x="559095" y="1211387"/>
                  </a:lnTo>
                  <a:lnTo>
                    <a:pt x="562730" y="1159385"/>
                  </a:lnTo>
                  <a:lnTo>
                    <a:pt x="564736" y="1127799"/>
                  </a:lnTo>
                  <a:lnTo>
                    <a:pt x="567388" y="1093971"/>
                  </a:lnTo>
                  <a:lnTo>
                    <a:pt x="570483" y="1056974"/>
                  </a:lnTo>
                  <a:lnTo>
                    <a:pt x="574271" y="1010455"/>
                  </a:lnTo>
                  <a:lnTo>
                    <a:pt x="981200" y="1010455"/>
                  </a:lnTo>
                  <a:lnTo>
                    <a:pt x="981200" y="1178597"/>
                  </a:lnTo>
                  <a:lnTo>
                    <a:pt x="848203" y="1178597"/>
                  </a:lnTo>
                  <a:lnTo>
                    <a:pt x="848276" y="1191908"/>
                  </a:lnTo>
                  <a:lnTo>
                    <a:pt x="848398" y="1214284"/>
                  </a:lnTo>
                  <a:lnTo>
                    <a:pt x="848515" y="1235542"/>
                  </a:lnTo>
                  <a:lnTo>
                    <a:pt x="848611" y="1247522"/>
                  </a:lnTo>
                  <a:lnTo>
                    <a:pt x="848664" y="1254151"/>
                  </a:lnTo>
                  <a:lnTo>
                    <a:pt x="848740" y="1263577"/>
                  </a:lnTo>
                  <a:lnTo>
                    <a:pt x="848798" y="1344793"/>
                  </a:lnTo>
                  <a:lnTo>
                    <a:pt x="847297" y="1398187"/>
                  </a:lnTo>
                  <a:lnTo>
                    <a:pt x="843595" y="1461149"/>
                  </a:lnTo>
                  <a:lnTo>
                    <a:pt x="824653" y="1514615"/>
                  </a:lnTo>
                  <a:lnTo>
                    <a:pt x="768796" y="1564553"/>
                  </a:lnTo>
                  <a:lnTo>
                    <a:pt x="735780" y="1581637"/>
                  </a:lnTo>
                  <a:lnTo>
                    <a:pt x="702893" y="1589028"/>
                  </a:lnTo>
                  <a:close/>
                </a:path>
                <a:path w="981709" h="1589404">
                  <a:moveTo>
                    <a:pt x="981200" y="1275818"/>
                  </a:moveTo>
                  <a:lnTo>
                    <a:pt x="848203" y="1178597"/>
                  </a:lnTo>
                  <a:lnTo>
                    <a:pt x="981200" y="1178597"/>
                  </a:lnTo>
                  <a:lnTo>
                    <a:pt x="981200" y="1275818"/>
                  </a:lnTo>
                  <a:close/>
                </a:path>
              </a:pathLst>
            </a:custGeom>
            <a:solidFill>
              <a:srgbClr val="FEC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76731" y="9630162"/>
              <a:ext cx="736600" cy="654685"/>
            </a:xfrm>
            <a:custGeom>
              <a:avLst/>
              <a:gdLst/>
              <a:ahLst/>
              <a:cxnLst/>
              <a:rect l="l" t="t" r="r" b="b"/>
              <a:pathLst>
                <a:path w="736600" h="654684">
                  <a:moveTo>
                    <a:pt x="89994" y="654567"/>
                  </a:moveTo>
                  <a:lnTo>
                    <a:pt x="54264" y="649444"/>
                  </a:lnTo>
                  <a:lnTo>
                    <a:pt x="21243" y="625063"/>
                  </a:lnTo>
                  <a:lnTo>
                    <a:pt x="1231" y="589928"/>
                  </a:lnTo>
                  <a:lnTo>
                    <a:pt x="0" y="555034"/>
                  </a:lnTo>
                  <a:lnTo>
                    <a:pt x="14321" y="521247"/>
                  </a:lnTo>
                  <a:lnTo>
                    <a:pt x="40969" y="489433"/>
                  </a:lnTo>
                  <a:lnTo>
                    <a:pt x="71182" y="459334"/>
                  </a:lnTo>
                  <a:lnTo>
                    <a:pt x="100935" y="428744"/>
                  </a:lnTo>
                  <a:lnTo>
                    <a:pt x="131033" y="398563"/>
                  </a:lnTo>
                  <a:lnTo>
                    <a:pt x="162277" y="369694"/>
                  </a:lnTo>
                  <a:lnTo>
                    <a:pt x="186660" y="341982"/>
                  </a:lnTo>
                  <a:lnTo>
                    <a:pt x="194146" y="315734"/>
                  </a:lnTo>
                  <a:lnTo>
                    <a:pt x="185308" y="290089"/>
                  </a:lnTo>
                  <a:lnTo>
                    <a:pt x="160719" y="264187"/>
                  </a:lnTo>
                  <a:lnTo>
                    <a:pt x="124668" y="228975"/>
                  </a:lnTo>
                  <a:lnTo>
                    <a:pt x="99973" y="189055"/>
                  </a:lnTo>
                  <a:lnTo>
                    <a:pt x="93719" y="146704"/>
                  </a:lnTo>
                  <a:lnTo>
                    <a:pt x="112986" y="104195"/>
                  </a:lnTo>
                  <a:lnTo>
                    <a:pt x="152696" y="77811"/>
                  </a:lnTo>
                  <a:lnTo>
                    <a:pt x="195167" y="81438"/>
                  </a:lnTo>
                  <a:lnTo>
                    <a:pt x="238158" y="102114"/>
                  </a:lnTo>
                  <a:lnTo>
                    <a:pt x="279429" y="126876"/>
                  </a:lnTo>
                  <a:lnTo>
                    <a:pt x="313000" y="149946"/>
                  </a:lnTo>
                  <a:lnTo>
                    <a:pt x="330252" y="163479"/>
                  </a:lnTo>
                  <a:lnTo>
                    <a:pt x="348956" y="177838"/>
                  </a:lnTo>
                  <a:lnTo>
                    <a:pt x="393124" y="137635"/>
                  </a:lnTo>
                  <a:lnTo>
                    <a:pt x="435209" y="98678"/>
                  </a:lnTo>
                  <a:lnTo>
                    <a:pt x="477147" y="62463"/>
                  </a:lnTo>
                  <a:lnTo>
                    <a:pt x="520872" y="30484"/>
                  </a:lnTo>
                  <a:lnTo>
                    <a:pt x="550574" y="15122"/>
                  </a:lnTo>
                  <a:lnTo>
                    <a:pt x="584348" y="4459"/>
                  </a:lnTo>
                  <a:lnTo>
                    <a:pt x="618792" y="0"/>
                  </a:lnTo>
                  <a:lnTo>
                    <a:pt x="650503" y="3245"/>
                  </a:lnTo>
                  <a:lnTo>
                    <a:pt x="682222" y="18264"/>
                  </a:lnTo>
                  <a:lnTo>
                    <a:pt x="696765" y="41573"/>
                  </a:lnTo>
                  <a:lnTo>
                    <a:pt x="692385" y="71555"/>
                  </a:lnTo>
                  <a:lnTo>
                    <a:pt x="667337" y="106595"/>
                  </a:lnTo>
                  <a:lnTo>
                    <a:pt x="633812" y="143152"/>
                  </a:lnTo>
                  <a:lnTo>
                    <a:pt x="601754" y="181438"/>
                  </a:lnTo>
                  <a:lnTo>
                    <a:pt x="570380" y="220996"/>
                  </a:lnTo>
                  <a:lnTo>
                    <a:pt x="538907" y="261372"/>
                  </a:lnTo>
                  <a:lnTo>
                    <a:pt x="506550" y="302110"/>
                  </a:lnTo>
                  <a:lnTo>
                    <a:pt x="617840" y="394230"/>
                  </a:lnTo>
                  <a:lnTo>
                    <a:pt x="653229" y="424086"/>
                  </a:lnTo>
                  <a:lnTo>
                    <a:pt x="693273" y="455223"/>
                  </a:lnTo>
                  <a:lnTo>
                    <a:pt x="710626" y="471994"/>
                  </a:lnTo>
                  <a:lnTo>
                    <a:pt x="721728" y="490841"/>
                  </a:lnTo>
                  <a:lnTo>
                    <a:pt x="730841" y="522963"/>
                  </a:lnTo>
                  <a:lnTo>
                    <a:pt x="736490" y="557513"/>
                  </a:lnTo>
                  <a:lnTo>
                    <a:pt x="735944" y="589574"/>
                  </a:lnTo>
                  <a:lnTo>
                    <a:pt x="726472" y="614225"/>
                  </a:lnTo>
                  <a:lnTo>
                    <a:pt x="704770" y="628926"/>
                  </a:lnTo>
                  <a:lnTo>
                    <a:pt x="672324" y="637107"/>
                  </a:lnTo>
                  <a:lnTo>
                    <a:pt x="637264" y="638022"/>
                  </a:lnTo>
                  <a:lnTo>
                    <a:pt x="607719" y="630928"/>
                  </a:lnTo>
                  <a:lnTo>
                    <a:pt x="566675" y="609301"/>
                  </a:lnTo>
                  <a:lnTo>
                    <a:pt x="527064" y="584531"/>
                  </a:lnTo>
                  <a:lnTo>
                    <a:pt x="488533" y="557578"/>
                  </a:lnTo>
                  <a:lnTo>
                    <a:pt x="450724" y="529400"/>
                  </a:lnTo>
                  <a:lnTo>
                    <a:pt x="413284" y="500956"/>
                  </a:lnTo>
                  <a:lnTo>
                    <a:pt x="381885" y="481837"/>
                  </a:lnTo>
                  <a:lnTo>
                    <a:pt x="352898" y="475677"/>
                  </a:lnTo>
                  <a:lnTo>
                    <a:pt x="324591" y="484009"/>
                  </a:lnTo>
                  <a:lnTo>
                    <a:pt x="295234" y="508372"/>
                  </a:lnTo>
                  <a:lnTo>
                    <a:pt x="264045" y="539935"/>
                  </a:lnTo>
                  <a:lnTo>
                    <a:pt x="230923" y="569778"/>
                  </a:lnTo>
                  <a:lnTo>
                    <a:pt x="196334" y="598012"/>
                  </a:lnTo>
                  <a:lnTo>
                    <a:pt x="160743" y="624746"/>
                  </a:lnTo>
                  <a:lnTo>
                    <a:pt x="126224" y="644859"/>
                  </a:lnTo>
                  <a:lnTo>
                    <a:pt x="89994" y="654567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53269" y="8768870"/>
              <a:ext cx="598805" cy="584835"/>
            </a:xfrm>
            <a:custGeom>
              <a:avLst/>
              <a:gdLst/>
              <a:ahLst/>
              <a:cxnLst/>
              <a:rect l="l" t="t" r="r" b="b"/>
              <a:pathLst>
                <a:path w="598805" h="584834">
                  <a:moveTo>
                    <a:pt x="300801" y="584537"/>
                  </a:moveTo>
                  <a:lnTo>
                    <a:pt x="249956" y="580826"/>
                  </a:lnTo>
                  <a:lnTo>
                    <a:pt x="250461" y="580826"/>
                  </a:lnTo>
                  <a:lnTo>
                    <a:pt x="203232" y="570143"/>
                  </a:lnTo>
                  <a:lnTo>
                    <a:pt x="203399" y="570143"/>
                  </a:lnTo>
                  <a:lnTo>
                    <a:pt x="160107" y="553106"/>
                  </a:lnTo>
                  <a:lnTo>
                    <a:pt x="120679" y="530016"/>
                  </a:lnTo>
                  <a:lnTo>
                    <a:pt x="85875" y="501475"/>
                  </a:lnTo>
                  <a:lnTo>
                    <a:pt x="56228" y="467996"/>
                  </a:lnTo>
                  <a:lnTo>
                    <a:pt x="32273" y="430093"/>
                  </a:lnTo>
                  <a:lnTo>
                    <a:pt x="14543" y="388280"/>
                  </a:lnTo>
                  <a:lnTo>
                    <a:pt x="3571" y="343070"/>
                  </a:lnTo>
                  <a:lnTo>
                    <a:pt x="53" y="297102"/>
                  </a:lnTo>
                  <a:lnTo>
                    <a:pt x="0" y="294109"/>
                  </a:lnTo>
                  <a:lnTo>
                    <a:pt x="5101" y="253555"/>
                  </a:lnTo>
                  <a:lnTo>
                    <a:pt x="19654" y="211591"/>
                  </a:lnTo>
                  <a:lnTo>
                    <a:pt x="42291" y="170281"/>
                  </a:lnTo>
                  <a:lnTo>
                    <a:pt x="71752" y="130823"/>
                  </a:lnTo>
                  <a:lnTo>
                    <a:pt x="106777" y="94413"/>
                  </a:lnTo>
                  <a:lnTo>
                    <a:pt x="146105" y="62250"/>
                  </a:lnTo>
                  <a:lnTo>
                    <a:pt x="188478" y="35530"/>
                  </a:lnTo>
                  <a:lnTo>
                    <a:pt x="232635" y="15450"/>
                  </a:lnTo>
                  <a:lnTo>
                    <a:pt x="277316" y="3207"/>
                  </a:lnTo>
                  <a:lnTo>
                    <a:pt x="321262" y="0"/>
                  </a:lnTo>
                  <a:lnTo>
                    <a:pt x="366156" y="6375"/>
                  </a:lnTo>
                  <a:lnTo>
                    <a:pt x="408532" y="21139"/>
                  </a:lnTo>
                  <a:lnTo>
                    <a:pt x="447903" y="43212"/>
                  </a:lnTo>
                  <a:lnTo>
                    <a:pt x="483780" y="71517"/>
                  </a:lnTo>
                  <a:lnTo>
                    <a:pt x="515676" y="104973"/>
                  </a:lnTo>
                  <a:lnTo>
                    <a:pt x="543105" y="142502"/>
                  </a:lnTo>
                  <a:lnTo>
                    <a:pt x="565578" y="183025"/>
                  </a:lnTo>
                  <a:lnTo>
                    <a:pt x="582608" y="225462"/>
                  </a:lnTo>
                  <a:lnTo>
                    <a:pt x="588431" y="248166"/>
                  </a:lnTo>
                  <a:lnTo>
                    <a:pt x="299374" y="248166"/>
                  </a:lnTo>
                  <a:lnTo>
                    <a:pt x="274220" y="261727"/>
                  </a:lnTo>
                  <a:lnTo>
                    <a:pt x="250513" y="278627"/>
                  </a:lnTo>
                  <a:lnTo>
                    <a:pt x="227486" y="297102"/>
                  </a:lnTo>
                  <a:lnTo>
                    <a:pt x="204377" y="315384"/>
                  </a:lnTo>
                  <a:lnTo>
                    <a:pt x="215510" y="353360"/>
                  </a:lnTo>
                  <a:lnTo>
                    <a:pt x="276340" y="356475"/>
                  </a:lnTo>
                  <a:lnTo>
                    <a:pt x="594809" y="356766"/>
                  </a:lnTo>
                  <a:lnTo>
                    <a:pt x="584088" y="396073"/>
                  </a:lnTo>
                  <a:lnTo>
                    <a:pt x="565474" y="434924"/>
                  </a:lnTo>
                  <a:lnTo>
                    <a:pt x="540355" y="470707"/>
                  </a:lnTo>
                  <a:lnTo>
                    <a:pt x="509584" y="502771"/>
                  </a:lnTo>
                  <a:lnTo>
                    <a:pt x="474013" y="530465"/>
                  </a:lnTo>
                  <a:lnTo>
                    <a:pt x="434554" y="553106"/>
                  </a:lnTo>
                  <a:lnTo>
                    <a:pt x="391887" y="570143"/>
                  </a:lnTo>
                  <a:lnTo>
                    <a:pt x="347037" y="580826"/>
                  </a:lnTo>
                  <a:lnTo>
                    <a:pt x="300801" y="584537"/>
                  </a:lnTo>
                  <a:close/>
                </a:path>
                <a:path w="598805" h="584834">
                  <a:moveTo>
                    <a:pt x="594809" y="356766"/>
                  </a:moveTo>
                  <a:lnTo>
                    <a:pt x="306572" y="356766"/>
                  </a:lnTo>
                  <a:lnTo>
                    <a:pt x="336406" y="354324"/>
                  </a:lnTo>
                  <a:lnTo>
                    <a:pt x="343948" y="346587"/>
                  </a:lnTo>
                  <a:lnTo>
                    <a:pt x="350943" y="329688"/>
                  </a:lnTo>
                  <a:lnTo>
                    <a:pt x="354936" y="310053"/>
                  </a:lnTo>
                  <a:lnTo>
                    <a:pt x="353552" y="294976"/>
                  </a:lnTo>
                  <a:lnTo>
                    <a:pt x="353472" y="294109"/>
                  </a:lnTo>
                  <a:lnTo>
                    <a:pt x="342865" y="277638"/>
                  </a:lnTo>
                  <a:lnTo>
                    <a:pt x="327100" y="261727"/>
                  </a:lnTo>
                  <a:lnTo>
                    <a:pt x="311036" y="250548"/>
                  </a:lnTo>
                  <a:lnTo>
                    <a:pt x="299374" y="248166"/>
                  </a:lnTo>
                  <a:lnTo>
                    <a:pt x="588431" y="248166"/>
                  </a:lnTo>
                  <a:lnTo>
                    <a:pt x="593707" y="268736"/>
                  </a:lnTo>
                  <a:lnTo>
                    <a:pt x="598388" y="311765"/>
                  </a:lnTo>
                  <a:lnTo>
                    <a:pt x="595446" y="353360"/>
                  </a:lnTo>
                  <a:lnTo>
                    <a:pt x="595344" y="354803"/>
                  </a:lnTo>
                  <a:lnTo>
                    <a:pt x="594888" y="356475"/>
                  </a:lnTo>
                  <a:lnTo>
                    <a:pt x="594809" y="356766"/>
                  </a:lnTo>
                  <a:close/>
                </a:path>
              </a:pathLst>
            </a:custGeom>
            <a:solidFill>
              <a:srgbClr val="A2CF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6569" y="249086"/>
              <a:ext cx="3647269" cy="25427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042271"/>
              <a:ext cx="3294997" cy="22447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73008" y="5551975"/>
              <a:ext cx="6978015" cy="2970530"/>
            </a:xfrm>
            <a:custGeom>
              <a:avLst/>
              <a:gdLst/>
              <a:ahLst/>
              <a:cxnLst/>
              <a:rect l="l" t="t" r="r" b="b"/>
              <a:pathLst>
                <a:path w="6978015" h="2970529">
                  <a:moveTo>
                    <a:pt x="6977726" y="2970476"/>
                  </a:moveTo>
                  <a:lnTo>
                    <a:pt x="0" y="2970476"/>
                  </a:lnTo>
                  <a:lnTo>
                    <a:pt x="0" y="0"/>
                  </a:lnTo>
                  <a:lnTo>
                    <a:pt x="6977726" y="0"/>
                  </a:lnTo>
                  <a:lnTo>
                    <a:pt x="6977726" y="2970476"/>
                  </a:lnTo>
                  <a:close/>
                </a:path>
              </a:pathLst>
            </a:custGeom>
            <a:solidFill>
              <a:srgbClr val="F5B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53913" y="4873669"/>
              <a:ext cx="7036434" cy="4114800"/>
            </a:xfrm>
            <a:custGeom>
              <a:avLst/>
              <a:gdLst/>
              <a:ahLst/>
              <a:cxnLst/>
              <a:rect l="l" t="t" r="r" b="b"/>
              <a:pathLst>
                <a:path w="7036434" h="4114800">
                  <a:moveTo>
                    <a:pt x="7035988" y="3454026"/>
                  </a:moveTo>
                  <a:lnTo>
                    <a:pt x="0" y="3454026"/>
                  </a:lnTo>
                  <a:lnTo>
                    <a:pt x="0" y="425213"/>
                  </a:lnTo>
                  <a:lnTo>
                    <a:pt x="7035988" y="425213"/>
                  </a:lnTo>
                  <a:lnTo>
                    <a:pt x="7035988" y="483550"/>
                  </a:lnTo>
                  <a:lnTo>
                    <a:pt x="58261" y="483550"/>
                  </a:lnTo>
                  <a:lnTo>
                    <a:pt x="58261" y="3395913"/>
                  </a:lnTo>
                  <a:lnTo>
                    <a:pt x="7035988" y="3395913"/>
                  </a:lnTo>
                  <a:lnTo>
                    <a:pt x="7035988" y="3454026"/>
                  </a:lnTo>
                  <a:close/>
                </a:path>
                <a:path w="7036434" h="4114800">
                  <a:moveTo>
                    <a:pt x="7035988" y="3395913"/>
                  </a:moveTo>
                  <a:lnTo>
                    <a:pt x="6977727" y="3395913"/>
                  </a:lnTo>
                  <a:lnTo>
                    <a:pt x="6977727" y="483550"/>
                  </a:lnTo>
                  <a:lnTo>
                    <a:pt x="7035988" y="483550"/>
                  </a:lnTo>
                  <a:lnTo>
                    <a:pt x="7035988" y="3395913"/>
                  </a:lnTo>
                  <a:close/>
                </a:path>
                <a:path w="7036434" h="4114800">
                  <a:moveTo>
                    <a:pt x="155513" y="319982"/>
                  </a:moveTo>
                  <a:lnTo>
                    <a:pt x="113643" y="311519"/>
                  </a:lnTo>
                  <a:lnTo>
                    <a:pt x="79520" y="288458"/>
                  </a:lnTo>
                  <a:lnTo>
                    <a:pt x="56579" y="254290"/>
                  </a:lnTo>
                  <a:lnTo>
                    <a:pt x="48177" y="212507"/>
                  </a:lnTo>
                  <a:lnTo>
                    <a:pt x="48587" y="203175"/>
                  </a:lnTo>
                  <a:lnTo>
                    <a:pt x="60586" y="162220"/>
                  </a:lnTo>
                  <a:lnTo>
                    <a:pt x="68793" y="149010"/>
                  </a:lnTo>
                  <a:lnTo>
                    <a:pt x="147579" y="0"/>
                  </a:lnTo>
                  <a:lnTo>
                    <a:pt x="204100" y="0"/>
                  </a:lnTo>
                  <a:lnTo>
                    <a:pt x="169630" y="105930"/>
                  </a:lnTo>
                  <a:lnTo>
                    <a:pt x="206412" y="117850"/>
                  </a:lnTo>
                  <a:lnTo>
                    <a:pt x="235987" y="141381"/>
                  </a:lnTo>
                  <a:lnTo>
                    <a:pt x="255689" y="173831"/>
                  </a:lnTo>
                  <a:lnTo>
                    <a:pt x="262849" y="212507"/>
                  </a:lnTo>
                  <a:lnTo>
                    <a:pt x="254428" y="254290"/>
                  </a:lnTo>
                  <a:lnTo>
                    <a:pt x="231449" y="288458"/>
                  </a:lnTo>
                  <a:lnTo>
                    <a:pt x="197336" y="311519"/>
                  </a:lnTo>
                  <a:lnTo>
                    <a:pt x="155513" y="319982"/>
                  </a:lnTo>
                  <a:close/>
                </a:path>
                <a:path w="7036434" h="4114800">
                  <a:moveTo>
                    <a:pt x="444581" y="319982"/>
                  </a:moveTo>
                  <a:lnTo>
                    <a:pt x="402805" y="311519"/>
                  </a:lnTo>
                  <a:lnTo>
                    <a:pt x="368672" y="288458"/>
                  </a:lnTo>
                  <a:lnTo>
                    <a:pt x="345678" y="254290"/>
                  </a:lnTo>
                  <a:lnTo>
                    <a:pt x="337245" y="212507"/>
                  </a:lnTo>
                  <a:lnTo>
                    <a:pt x="337654" y="203175"/>
                  </a:lnTo>
                  <a:lnTo>
                    <a:pt x="349653" y="162220"/>
                  </a:lnTo>
                  <a:lnTo>
                    <a:pt x="357860" y="149010"/>
                  </a:lnTo>
                  <a:lnTo>
                    <a:pt x="436646" y="0"/>
                  </a:lnTo>
                  <a:lnTo>
                    <a:pt x="493167" y="0"/>
                  </a:lnTo>
                  <a:lnTo>
                    <a:pt x="458698" y="105930"/>
                  </a:lnTo>
                  <a:lnTo>
                    <a:pt x="495479" y="117850"/>
                  </a:lnTo>
                  <a:lnTo>
                    <a:pt x="525055" y="141381"/>
                  </a:lnTo>
                  <a:lnTo>
                    <a:pt x="544756" y="173831"/>
                  </a:lnTo>
                  <a:lnTo>
                    <a:pt x="551917" y="212507"/>
                  </a:lnTo>
                  <a:lnTo>
                    <a:pt x="543496" y="254290"/>
                  </a:lnTo>
                  <a:lnTo>
                    <a:pt x="520517" y="288458"/>
                  </a:lnTo>
                  <a:lnTo>
                    <a:pt x="486404" y="311519"/>
                  </a:lnTo>
                  <a:lnTo>
                    <a:pt x="444581" y="319982"/>
                  </a:lnTo>
                  <a:close/>
                </a:path>
                <a:path w="7036434" h="4114800">
                  <a:moveTo>
                    <a:pt x="6877737" y="4114799"/>
                  </a:moveTo>
                  <a:lnTo>
                    <a:pt x="6820753" y="4114799"/>
                  </a:lnTo>
                  <a:lnTo>
                    <a:pt x="6854481" y="4011144"/>
                  </a:lnTo>
                  <a:lnTo>
                    <a:pt x="6817700" y="3999224"/>
                  </a:lnTo>
                  <a:lnTo>
                    <a:pt x="6788124" y="3975693"/>
                  </a:lnTo>
                  <a:lnTo>
                    <a:pt x="6768423" y="3943243"/>
                  </a:lnTo>
                  <a:lnTo>
                    <a:pt x="6761262" y="3904567"/>
                  </a:lnTo>
                  <a:lnTo>
                    <a:pt x="6769683" y="3862690"/>
                  </a:lnTo>
                  <a:lnTo>
                    <a:pt x="6792662" y="3828533"/>
                  </a:lnTo>
                  <a:lnTo>
                    <a:pt x="6826775" y="3805524"/>
                  </a:lnTo>
                  <a:lnTo>
                    <a:pt x="6868598" y="3797092"/>
                  </a:lnTo>
                  <a:lnTo>
                    <a:pt x="6910421" y="3805524"/>
                  </a:lnTo>
                  <a:lnTo>
                    <a:pt x="6944535" y="3828533"/>
                  </a:lnTo>
                  <a:lnTo>
                    <a:pt x="6967514" y="3862690"/>
                  </a:lnTo>
                  <a:lnTo>
                    <a:pt x="6975934" y="3904567"/>
                  </a:lnTo>
                  <a:lnTo>
                    <a:pt x="6975525" y="3913899"/>
                  </a:lnTo>
                  <a:lnTo>
                    <a:pt x="6963526" y="3954855"/>
                  </a:lnTo>
                  <a:lnTo>
                    <a:pt x="6955319" y="3968065"/>
                  </a:lnTo>
                  <a:lnTo>
                    <a:pt x="6877737" y="4114799"/>
                  </a:lnTo>
                  <a:close/>
                </a:path>
                <a:path w="7036434" h="4114800">
                  <a:moveTo>
                    <a:pt x="6588669" y="4114799"/>
                  </a:moveTo>
                  <a:lnTo>
                    <a:pt x="6531685" y="4114799"/>
                  </a:lnTo>
                  <a:lnTo>
                    <a:pt x="6565414" y="4011144"/>
                  </a:lnTo>
                  <a:lnTo>
                    <a:pt x="6528632" y="3999224"/>
                  </a:lnTo>
                  <a:lnTo>
                    <a:pt x="6499057" y="3975693"/>
                  </a:lnTo>
                  <a:lnTo>
                    <a:pt x="6479355" y="3943243"/>
                  </a:lnTo>
                  <a:lnTo>
                    <a:pt x="6472195" y="3904567"/>
                  </a:lnTo>
                  <a:lnTo>
                    <a:pt x="6480616" y="3862690"/>
                  </a:lnTo>
                  <a:lnTo>
                    <a:pt x="6503595" y="3828533"/>
                  </a:lnTo>
                  <a:lnTo>
                    <a:pt x="6537708" y="3805524"/>
                  </a:lnTo>
                  <a:lnTo>
                    <a:pt x="6579531" y="3797092"/>
                  </a:lnTo>
                  <a:lnTo>
                    <a:pt x="6621260" y="3805524"/>
                  </a:lnTo>
                  <a:lnTo>
                    <a:pt x="6655383" y="3828533"/>
                  </a:lnTo>
                  <a:lnTo>
                    <a:pt x="6678415" y="3862690"/>
                  </a:lnTo>
                  <a:lnTo>
                    <a:pt x="6686867" y="3904567"/>
                  </a:lnTo>
                  <a:lnTo>
                    <a:pt x="6686458" y="3913899"/>
                  </a:lnTo>
                  <a:lnTo>
                    <a:pt x="6674459" y="3954855"/>
                  </a:lnTo>
                  <a:lnTo>
                    <a:pt x="6666252" y="3968065"/>
                  </a:lnTo>
                  <a:lnTo>
                    <a:pt x="6588669" y="41147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86929" y="3136490"/>
              <a:ext cx="1234440" cy="756920"/>
            </a:xfrm>
            <a:custGeom>
              <a:avLst/>
              <a:gdLst/>
              <a:ahLst/>
              <a:cxnLst/>
              <a:rect l="l" t="t" r="r" b="b"/>
              <a:pathLst>
                <a:path w="1234440" h="756920">
                  <a:moveTo>
                    <a:pt x="32247" y="756807"/>
                  </a:moveTo>
                  <a:lnTo>
                    <a:pt x="24149" y="755432"/>
                  </a:lnTo>
                  <a:lnTo>
                    <a:pt x="16789" y="751486"/>
                  </a:lnTo>
                  <a:lnTo>
                    <a:pt x="11552" y="745800"/>
                  </a:lnTo>
                  <a:lnTo>
                    <a:pt x="9889" y="739826"/>
                  </a:lnTo>
                  <a:lnTo>
                    <a:pt x="11793" y="733975"/>
                  </a:lnTo>
                  <a:lnTo>
                    <a:pt x="17255" y="728658"/>
                  </a:lnTo>
                  <a:lnTo>
                    <a:pt x="25125" y="724873"/>
                  </a:lnTo>
                  <a:lnTo>
                    <a:pt x="33393" y="723672"/>
                  </a:lnTo>
                  <a:lnTo>
                    <a:pt x="41491" y="725048"/>
                  </a:lnTo>
                  <a:lnTo>
                    <a:pt x="48851" y="728994"/>
                  </a:lnTo>
                  <a:lnTo>
                    <a:pt x="54088" y="734680"/>
                  </a:lnTo>
                  <a:lnTo>
                    <a:pt x="55751" y="740654"/>
                  </a:lnTo>
                  <a:lnTo>
                    <a:pt x="53847" y="746505"/>
                  </a:lnTo>
                  <a:lnTo>
                    <a:pt x="48385" y="751822"/>
                  </a:lnTo>
                  <a:lnTo>
                    <a:pt x="40515" y="755606"/>
                  </a:lnTo>
                  <a:lnTo>
                    <a:pt x="32247" y="756807"/>
                  </a:lnTo>
                  <a:close/>
                </a:path>
                <a:path w="1234440" h="756920">
                  <a:moveTo>
                    <a:pt x="110122" y="725365"/>
                  </a:moveTo>
                  <a:lnTo>
                    <a:pt x="85182" y="722082"/>
                  </a:lnTo>
                  <a:lnTo>
                    <a:pt x="71171" y="711802"/>
                  </a:lnTo>
                  <a:lnTo>
                    <a:pt x="66648" y="698045"/>
                  </a:lnTo>
                  <a:lnTo>
                    <a:pt x="71562" y="684355"/>
                  </a:lnTo>
                  <a:lnTo>
                    <a:pt x="85862" y="674278"/>
                  </a:lnTo>
                  <a:lnTo>
                    <a:pt x="100652" y="671111"/>
                  </a:lnTo>
                  <a:lnTo>
                    <a:pt x="115294" y="672068"/>
                  </a:lnTo>
                  <a:lnTo>
                    <a:pt x="128105" y="676800"/>
                  </a:lnTo>
                  <a:lnTo>
                    <a:pt x="137404" y="684959"/>
                  </a:lnTo>
                  <a:lnTo>
                    <a:pt x="141483" y="703071"/>
                  </a:lnTo>
                  <a:lnTo>
                    <a:pt x="130639" y="717783"/>
                  </a:lnTo>
                  <a:lnTo>
                    <a:pt x="110122" y="725365"/>
                  </a:lnTo>
                  <a:close/>
                </a:path>
                <a:path w="1234440" h="756920">
                  <a:moveTo>
                    <a:pt x="164031" y="485173"/>
                  </a:moveTo>
                  <a:lnTo>
                    <a:pt x="97704" y="478302"/>
                  </a:lnTo>
                  <a:lnTo>
                    <a:pt x="42137" y="450386"/>
                  </a:lnTo>
                  <a:lnTo>
                    <a:pt x="11323" y="417740"/>
                  </a:lnTo>
                  <a:lnTo>
                    <a:pt x="0" y="382821"/>
                  </a:lnTo>
                  <a:lnTo>
                    <a:pt x="1238" y="359524"/>
                  </a:lnTo>
                  <a:lnTo>
                    <a:pt x="20613" y="316949"/>
                  </a:lnTo>
                  <a:lnTo>
                    <a:pt x="65558" y="283072"/>
                  </a:lnTo>
                  <a:lnTo>
                    <a:pt x="101219" y="268610"/>
                  </a:lnTo>
                  <a:lnTo>
                    <a:pt x="105370" y="253009"/>
                  </a:lnTo>
                  <a:lnTo>
                    <a:pt x="149067" y="191177"/>
                  </a:lnTo>
                  <a:lnTo>
                    <a:pt x="186017" y="169128"/>
                  </a:lnTo>
                  <a:lnTo>
                    <a:pt x="229890" y="154867"/>
                  </a:lnTo>
                  <a:lnTo>
                    <a:pt x="278329" y="149800"/>
                  </a:lnTo>
                  <a:lnTo>
                    <a:pt x="297624" y="149800"/>
                  </a:lnTo>
                  <a:lnTo>
                    <a:pt x="299734" y="135209"/>
                  </a:lnTo>
                  <a:lnTo>
                    <a:pt x="315109" y="93671"/>
                  </a:lnTo>
                  <a:lnTo>
                    <a:pt x="346892" y="56504"/>
                  </a:lnTo>
                  <a:lnTo>
                    <a:pt x="392176" y="26252"/>
                  </a:lnTo>
                  <a:lnTo>
                    <a:pt x="448055" y="5457"/>
                  </a:lnTo>
                  <a:lnTo>
                    <a:pt x="490619" y="200"/>
                  </a:lnTo>
                  <a:lnTo>
                    <a:pt x="514493" y="0"/>
                  </a:lnTo>
                  <a:lnTo>
                    <a:pt x="538367" y="200"/>
                  </a:lnTo>
                  <a:lnTo>
                    <a:pt x="580931" y="5457"/>
                  </a:lnTo>
                  <a:lnTo>
                    <a:pt x="623920" y="20001"/>
                  </a:lnTo>
                  <a:lnTo>
                    <a:pt x="661187" y="40155"/>
                  </a:lnTo>
                  <a:lnTo>
                    <a:pt x="691652" y="65197"/>
                  </a:lnTo>
                  <a:lnTo>
                    <a:pt x="719454" y="103276"/>
                  </a:lnTo>
                  <a:lnTo>
                    <a:pt x="725400" y="109983"/>
                  </a:lnTo>
                  <a:lnTo>
                    <a:pt x="894817" y="109983"/>
                  </a:lnTo>
                  <a:lnTo>
                    <a:pt x="899550" y="111207"/>
                  </a:lnTo>
                  <a:lnTo>
                    <a:pt x="937321" y="128324"/>
                  </a:lnTo>
                  <a:lnTo>
                    <a:pt x="968766" y="150541"/>
                  </a:lnTo>
                  <a:lnTo>
                    <a:pt x="991916" y="176740"/>
                  </a:lnTo>
                  <a:lnTo>
                    <a:pt x="999576" y="188354"/>
                  </a:lnTo>
                  <a:lnTo>
                    <a:pt x="1002280" y="190503"/>
                  </a:lnTo>
                  <a:lnTo>
                    <a:pt x="1100309" y="190503"/>
                  </a:lnTo>
                  <a:lnTo>
                    <a:pt x="1111702" y="192767"/>
                  </a:lnTo>
                  <a:lnTo>
                    <a:pt x="1158281" y="210729"/>
                  </a:lnTo>
                  <a:lnTo>
                    <a:pt x="1214724" y="257277"/>
                  </a:lnTo>
                  <a:lnTo>
                    <a:pt x="1233106" y="295620"/>
                  </a:lnTo>
                  <a:lnTo>
                    <a:pt x="1234005" y="335547"/>
                  </a:lnTo>
                  <a:lnTo>
                    <a:pt x="1217360" y="374370"/>
                  </a:lnTo>
                  <a:lnTo>
                    <a:pt x="1183111" y="409398"/>
                  </a:lnTo>
                  <a:lnTo>
                    <a:pt x="1119064" y="440779"/>
                  </a:lnTo>
                  <a:lnTo>
                    <a:pt x="1076947" y="448055"/>
                  </a:lnTo>
                  <a:lnTo>
                    <a:pt x="1013547" y="448055"/>
                  </a:lnTo>
                  <a:lnTo>
                    <a:pt x="1009561" y="465914"/>
                  </a:lnTo>
                  <a:lnTo>
                    <a:pt x="1003407" y="482497"/>
                  </a:lnTo>
                  <a:lnTo>
                    <a:pt x="198015" y="482497"/>
                  </a:lnTo>
                  <a:lnTo>
                    <a:pt x="195020" y="483078"/>
                  </a:lnTo>
                  <a:lnTo>
                    <a:pt x="191209" y="483507"/>
                  </a:lnTo>
                  <a:lnTo>
                    <a:pt x="184096" y="484045"/>
                  </a:lnTo>
                  <a:lnTo>
                    <a:pt x="164031" y="485173"/>
                  </a:lnTo>
                  <a:close/>
                </a:path>
                <a:path w="1234440" h="756920">
                  <a:moveTo>
                    <a:pt x="894817" y="109983"/>
                  </a:moveTo>
                  <a:lnTo>
                    <a:pt x="725400" y="109983"/>
                  </a:lnTo>
                  <a:lnTo>
                    <a:pt x="730154" y="109436"/>
                  </a:lnTo>
                  <a:lnTo>
                    <a:pt x="741046" y="106863"/>
                  </a:lnTo>
                  <a:lnTo>
                    <a:pt x="752009" y="103989"/>
                  </a:lnTo>
                  <a:lnTo>
                    <a:pt x="775692" y="99692"/>
                  </a:lnTo>
                  <a:lnTo>
                    <a:pt x="803596" y="97562"/>
                  </a:lnTo>
                  <a:lnTo>
                    <a:pt x="832060" y="97725"/>
                  </a:lnTo>
                  <a:lnTo>
                    <a:pt x="857423" y="100310"/>
                  </a:lnTo>
                  <a:lnTo>
                    <a:pt x="894817" y="109983"/>
                  </a:lnTo>
                  <a:close/>
                </a:path>
                <a:path w="1234440" h="756920">
                  <a:moveTo>
                    <a:pt x="1100309" y="190503"/>
                  </a:moveTo>
                  <a:lnTo>
                    <a:pt x="1002280" y="190503"/>
                  </a:lnTo>
                  <a:lnTo>
                    <a:pt x="1007795" y="189348"/>
                  </a:lnTo>
                  <a:lnTo>
                    <a:pt x="1023880" y="187465"/>
                  </a:lnTo>
                  <a:lnTo>
                    <a:pt x="1046209" y="186542"/>
                  </a:lnTo>
                  <a:lnTo>
                    <a:pt x="1069263" y="186675"/>
                  </a:lnTo>
                  <a:lnTo>
                    <a:pt x="1087520" y="187961"/>
                  </a:lnTo>
                  <a:lnTo>
                    <a:pt x="1100309" y="190503"/>
                  </a:lnTo>
                  <a:close/>
                </a:path>
                <a:path w="1234440" h="756920">
                  <a:moveTo>
                    <a:pt x="1042232" y="449186"/>
                  </a:moveTo>
                  <a:lnTo>
                    <a:pt x="1013547" y="448055"/>
                  </a:lnTo>
                  <a:lnTo>
                    <a:pt x="1076947" y="448055"/>
                  </a:lnTo>
                  <a:lnTo>
                    <a:pt x="1042232" y="449186"/>
                  </a:lnTo>
                  <a:close/>
                </a:path>
                <a:path w="1234440" h="756920">
                  <a:moveTo>
                    <a:pt x="422085" y="622569"/>
                  </a:moveTo>
                  <a:lnTo>
                    <a:pt x="372974" y="618121"/>
                  </a:lnTo>
                  <a:lnTo>
                    <a:pt x="327110" y="606357"/>
                  </a:lnTo>
                  <a:lnTo>
                    <a:pt x="285965" y="587937"/>
                  </a:lnTo>
                  <a:lnTo>
                    <a:pt x="251012" y="563520"/>
                  </a:lnTo>
                  <a:lnTo>
                    <a:pt x="223720" y="533765"/>
                  </a:lnTo>
                  <a:lnTo>
                    <a:pt x="205563" y="499330"/>
                  </a:lnTo>
                  <a:lnTo>
                    <a:pt x="201404" y="487720"/>
                  </a:lnTo>
                  <a:lnTo>
                    <a:pt x="198015" y="482497"/>
                  </a:lnTo>
                  <a:lnTo>
                    <a:pt x="1003407" y="482497"/>
                  </a:lnTo>
                  <a:lnTo>
                    <a:pt x="994411" y="506738"/>
                  </a:lnTo>
                  <a:lnTo>
                    <a:pt x="968860" y="543412"/>
                  </a:lnTo>
                  <a:lnTo>
                    <a:pt x="934204" y="575143"/>
                  </a:lnTo>
                  <a:lnTo>
                    <a:pt x="903647" y="593849"/>
                  </a:lnTo>
                  <a:lnTo>
                    <a:pt x="557051" y="593849"/>
                  </a:lnTo>
                  <a:lnTo>
                    <a:pt x="526638" y="604693"/>
                  </a:lnTo>
                  <a:lnTo>
                    <a:pt x="512994" y="609180"/>
                  </a:lnTo>
                  <a:lnTo>
                    <a:pt x="498328" y="613382"/>
                  </a:lnTo>
                  <a:lnTo>
                    <a:pt x="484401" y="616827"/>
                  </a:lnTo>
                  <a:lnTo>
                    <a:pt x="472973" y="619043"/>
                  </a:lnTo>
                  <a:lnTo>
                    <a:pt x="422085" y="622569"/>
                  </a:lnTo>
                  <a:close/>
                </a:path>
                <a:path w="1234440" h="756920">
                  <a:moveTo>
                    <a:pt x="206972" y="682407"/>
                  </a:moveTo>
                  <a:lnTo>
                    <a:pt x="182306" y="677242"/>
                  </a:lnTo>
                  <a:lnTo>
                    <a:pt x="161572" y="665056"/>
                  </a:lnTo>
                  <a:lnTo>
                    <a:pt x="149181" y="648894"/>
                  </a:lnTo>
                  <a:lnTo>
                    <a:pt x="146085" y="630854"/>
                  </a:lnTo>
                  <a:lnTo>
                    <a:pt x="153233" y="613033"/>
                  </a:lnTo>
                  <a:lnTo>
                    <a:pt x="170098" y="598052"/>
                  </a:lnTo>
                  <a:lnTo>
                    <a:pt x="192466" y="589099"/>
                  </a:lnTo>
                  <a:lnTo>
                    <a:pt x="217435" y="586862"/>
                  </a:lnTo>
                  <a:lnTo>
                    <a:pt x="242101" y="592027"/>
                  </a:lnTo>
                  <a:lnTo>
                    <a:pt x="262836" y="604212"/>
                  </a:lnTo>
                  <a:lnTo>
                    <a:pt x="275226" y="620374"/>
                  </a:lnTo>
                  <a:lnTo>
                    <a:pt x="278322" y="638415"/>
                  </a:lnTo>
                  <a:lnTo>
                    <a:pt x="271174" y="656236"/>
                  </a:lnTo>
                  <a:lnTo>
                    <a:pt x="254309" y="671218"/>
                  </a:lnTo>
                  <a:lnTo>
                    <a:pt x="231940" y="680170"/>
                  </a:lnTo>
                  <a:lnTo>
                    <a:pt x="206972" y="682407"/>
                  </a:lnTo>
                  <a:close/>
                </a:path>
                <a:path w="1234440" h="756920">
                  <a:moveTo>
                    <a:pt x="730417" y="636798"/>
                  </a:moveTo>
                  <a:lnTo>
                    <a:pt x="688369" y="634626"/>
                  </a:lnTo>
                  <a:lnTo>
                    <a:pt x="648125" y="627919"/>
                  </a:lnTo>
                  <a:lnTo>
                    <a:pt x="598533" y="613033"/>
                  </a:lnTo>
                  <a:lnTo>
                    <a:pt x="557051" y="593849"/>
                  </a:lnTo>
                  <a:lnTo>
                    <a:pt x="903647" y="593849"/>
                  </a:lnTo>
                  <a:lnTo>
                    <a:pt x="891737" y="601140"/>
                  </a:lnTo>
                  <a:lnTo>
                    <a:pt x="842753" y="620610"/>
                  </a:lnTo>
                  <a:lnTo>
                    <a:pt x="788548" y="632760"/>
                  </a:lnTo>
                  <a:lnTo>
                    <a:pt x="730417" y="636798"/>
                  </a:lnTo>
                  <a:close/>
                </a:path>
              </a:pathLst>
            </a:custGeom>
            <a:solidFill>
              <a:srgbClr val="D0EB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2704" y="3719238"/>
              <a:ext cx="276661" cy="17817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886929" y="3136490"/>
              <a:ext cx="1234440" cy="636905"/>
            </a:xfrm>
            <a:custGeom>
              <a:avLst/>
              <a:gdLst/>
              <a:ahLst/>
              <a:cxnLst/>
              <a:rect l="l" t="t" r="r" b="b"/>
              <a:pathLst>
                <a:path w="1234440" h="636904">
                  <a:moveTo>
                    <a:pt x="677646" y="633326"/>
                  </a:moveTo>
                  <a:lnTo>
                    <a:pt x="622449" y="621369"/>
                  </a:lnTo>
                  <a:lnTo>
                    <a:pt x="574806" y="602494"/>
                  </a:lnTo>
                  <a:lnTo>
                    <a:pt x="557051" y="593849"/>
                  </a:lnTo>
                  <a:lnTo>
                    <a:pt x="526638" y="604693"/>
                  </a:lnTo>
                  <a:lnTo>
                    <a:pt x="484401" y="616827"/>
                  </a:lnTo>
                  <a:lnTo>
                    <a:pt x="422085" y="622569"/>
                  </a:lnTo>
                  <a:lnTo>
                    <a:pt x="372974" y="618121"/>
                  </a:lnTo>
                  <a:lnTo>
                    <a:pt x="327110" y="606357"/>
                  </a:lnTo>
                  <a:lnTo>
                    <a:pt x="285965" y="587937"/>
                  </a:lnTo>
                  <a:lnTo>
                    <a:pt x="251012" y="563520"/>
                  </a:lnTo>
                  <a:lnTo>
                    <a:pt x="223720" y="533765"/>
                  </a:lnTo>
                  <a:lnTo>
                    <a:pt x="205563" y="499330"/>
                  </a:lnTo>
                  <a:lnTo>
                    <a:pt x="201404" y="487720"/>
                  </a:lnTo>
                  <a:lnTo>
                    <a:pt x="198015" y="482497"/>
                  </a:lnTo>
                  <a:lnTo>
                    <a:pt x="164031" y="485173"/>
                  </a:lnTo>
                  <a:lnTo>
                    <a:pt x="129355" y="484320"/>
                  </a:lnTo>
                  <a:lnTo>
                    <a:pt x="68743" y="467022"/>
                  </a:lnTo>
                  <a:lnTo>
                    <a:pt x="28910" y="439494"/>
                  </a:lnTo>
                  <a:lnTo>
                    <a:pt x="4945" y="404382"/>
                  </a:lnTo>
                  <a:lnTo>
                    <a:pt x="0" y="382821"/>
                  </a:lnTo>
                  <a:lnTo>
                    <a:pt x="1238" y="359524"/>
                  </a:lnTo>
                  <a:lnTo>
                    <a:pt x="20613" y="316949"/>
                  </a:lnTo>
                  <a:lnTo>
                    <a:pt x="65558" y="283072"/>
                  </a:lnTo>
                  <a:lnTo>
                    <a:pt x="101219" y="268610"/>
                  </a:lnTo>
                  <a:lnTo>
                    <a:pt x="105370" y="253009"/>
                  </a:lnTo>
                  <a:lnTo>
                    <a:pt x="149067" y="191177"/>
                  </a:lnTo>
                  <a:lnTo>
                    <a:pt x="186017" y="169128"/>
                  </a:lnTo>
                  <a:lnTo>
                    <a:pt x="229890" y="154867"/>
                  </a:lnTo>
                  <a:lnTo>
                    <a:pt x="278329" y="149800"/>
                  </a:lnTo>
                  <a:lnTo>
                    <a:pt x="297624" y="149800"/>
                  </a:lnTo>
                  <a:lnTo>
                    <a:pt x="299734" y="135209"/>
                  </a:lnTo>
                  <a:lnTo>
                    <a:pt x="315109" y="93671"/>
                  </a:lnTo>
                  <a:lnTo>
                    <a:pt x="346892" y="56504"/>
                  </a:lnTo>
                  <a:lnTo>
                    <a:pt x="392176" y="26252"/>
                  </a:lnTo>
                  <a:lnTo>
                    <a:pt x="448056" y="5457"/>
                  </a:lnTo>
                  <a:lnTo>
                    <a:pt x="490617" y="200"/>
                  </a:lnTo>
                  <a:lnTo>
                    <a:pt x="514493" y="0"/>
                  </a:lnTo>
                  <a:lnTo>
                    <a:pt x="538367" y="200"/>
                  </a:lnTo>
                  <a:lnTo>
                    <a:pt x="580931" y="5457"/>
                  </a:lnTo>
                  <a:lnTo>
                    <a:pt x="623920" y="20001"/>
                  </a:lnTo>
                  <a:lnTo>
                    <a:pt x="661187" y="40155"/>
                  </a:lnTo>
                  <a:lnTo>
                    <a:pt x="691652" y="65197"/>
                  </a:lnTo>
                  <a:lnTo>
                    <a:pt x="719454" y="103276"/>
                  </a:lnTo>
                  <a:lnTo>
                    <a:pt x="725400" y="109983"/>
                  </a:lnTo>
                  <a:lnTo>
                    <a:pt x="727802" y="109706"/>
                  </a:lnTo>
                  <a:lnTo>
                    <a:pt x="730154" y="109436"/>
                  </a:lnTo>
                  <a:lnTo>
                    <a:pt x="741046" y="106863"/>
                  </a:lnTo>
                  <a:lnTo>
                    <a:pt x="752009" y="103989"/>
                  </a:lnTo>
                  <a:lnTo>
                    <a:pt x="775692" y="99692"/>
                  </a:lnTo>
                  <a:lnTo>
                    <a:pt x="803596" y="97562"/>
                  </a:lnTo>
                  <a:lnTo>
                    <a:pt x="832060" y="97725"/>
                  </a:lnTo>
                  <a:lnTo>
                    <a:pt x="899550" y="111207"/>
                  </a:lnTo>
                  <a:lnTo>
                    <a:pt x="937321" y="128324"/>
                  </a:lnTo>
                  <a:lnTo>
                    <a:pt x="968766" y="150541"/>
                  </a:lnTo>
                  <a:lnTo>
                    <a:pt x="999576" y="188354"/>
                  </a:lnTo>
                  <a:lnTo>
                    <a:pt x="1002280" y="190503"/>
                  </a:lnTo>
                  <a:lnTo>
                    <a:pt x="1007795" y="189348"/>
                  </a:lnTo>
                  <a:lnTo>
                    <a:pt x="1023880" y="187465"/>
                  </a:lnTo>
                  <a:lnTo>
                    <a:pt x="1046209" y="186542"/>
                  </a:lnTo>
                  <a:lnTo>
                    <a:pt x="1069263" y="186675"/>
                  </a:lnTo>
                  <a:lnTo>
                    <a:pt x="1111702" y="192767"/>
                  </a:lnTo>
                  <a:lnTo>
                    <a:pt x="1158281" y="210729"/>
                  </a:lnTo>
                  <a:lnTo>
                    <a:pt x="1214724" y="257277"/>
                  </a:lnTo>
                  <a:lnTo>
                    <a:pt x="1233106" y="295620"/>
                  </a:lnTo>
                  <a:lnTo>
                    <a:pt x="1234005" y="335547"/>
                  </a:lnTo>
                  <a:lnTo>
                    <a:pt x="1217360" y="374370"/>
                  </a:lnTo>
                  <a:lnTo>
                    <a:pt x="1183111" y="409398"/>
                  </a:lnTo>
                  <a:lnTo>
                    <a:pt x="1119064" y="440779"/>
                  </a:lnTo>
                  <a:lnTo>
                    <a:pt x="1042232" y="449186"/>
                  </a:lnTo>
                  <a:lnTo>
                    <a:pt x="1013547" y="448055"/>
                  </a:lnTo>
                  <a:lnTo>
                    <a:pt x="1009561" y="465914"/>
                  </a:lnTo>
                  <a:lnTo>
                    <a:pt x="994411" y="506738"/>
                  </a:lnTo>
                  <a:lnTo>
                    <a:pt x="968860" y="543412"/>
                  </a:lnTo>
                  <a:lnTo>
                    <a:pt x="934204" y="575143"/>
                  </a:lnTo>
                  <a:lnTo>
                    <a:pt x="891737" y="601140"/>
                  </a:lnTo>
                  <a:lnTo>
                    <a:pt x="842753" y="620610"/>
                  </a:lnTo>
                  <a:lnTo>
                    <a:pt x="788548" y="632760"/>
                  </a:lnTo>
                  <a:lnTo>
                    <a:pt x="730417" y="636798"/>
                  </a:lnTo>
                  <a:lnTo>
                    <a:pt x="716489" y="636478"/>
                  </a:lnTo>
                  <a:lnTo>
                    <a:pt x="701896" y="635716"/>
                  </a:lnTo>
                  <a:lnTo>
                    <a:pt x="688369" y="634626"/>
                  </a:lnTo>
                  <a:lnTo>
                    <a:pt x="677642" y="633323"/>
                  </a:lnTo>
                  <a:close/>
                </a:path>
              </a:pathLst>
            </a:custGeom>
            <a:ln w="82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504721" y="2048435"/>
            <a:ext cx="6649084" cy="120225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700" spc="-620" dirty="0">
                <a:solidFill>
                  <a:srgbClr val="156B99"/>
                </a:solidFill>
              </a:rPr>
              <a:t>Question</a:t>
            </a:r>
            <a:r>
              <a:rPr sz="7700" spc="160" dirty="0">
                <a:solidFill>
                  <a:srgbClr val="156B99"/>
                </a:solidFill>
              </a:rPr>
              <a:t> </a:t>
            </a:r>
            <a:r>
              <a:rPr sz="7700" spc="-50" dirty="0">
                <a:solidFill>
                  <a:srgbClr val="156B99"/>
                </a:solidFill>
              </a:rPr>
              <a:t>2</a:t>
            </a:r>
            <a:endParaRPr sz="7700" dirty="0"/>
          </a:p>
        </p:txBody>
      </p:sp>
      <p:sp>
        <p:nvSpPr>
          <p:cNvPr id="19" name="object 19"/>
          <p:cNvSpPr txBox="1">
            <a:spLocks noGrp="1"/>
          </p:cNvSpPr>
          <p:nvPr>
            <p:ph idx="1"/>
          </p:nvPr>
        </p:nvSpPr>
        <p:spPr>
          <a:xfrm>
            <a:off x="6520902" y="4044582"/>
            <a:ext cx="11594592" cy="465297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892810" marR="5080" indent="-880744">
              <a:lnSpc>
                <a:spcPts val="4800"/>
              </a:lnSpc>
              <a:spcBef>
                <a:spcPts val="459"/>
              </a:spcBef>
            </a:pPr>
            <a:r>
              <a:rPr spc="280" dirty="0"/>
              <a:t>Why</a:t>
            </a:r>
            <a:r>
              <a:rPr spc="320" dirty="0"/>
              <a:t> </a:t>
            </a:r>
            <a:r>
              <a:rPr spc="505" dirty="0"/>
              <a:t>do</a:t>
            </a:r>
            <a:r>
              <a:rPr spc="325" dirty="0"/>
              <a:t> </a:t>
            </a:r>
            <a:r>
              <a:rPr spc="220" dirty="0"/>
              <a:t>you</a:t>
            </a:r>
            <a:r>
              <a:rPr spc="325" dirty="0"/>
              <a:t> </a:t>
            </a:r>
            <a:r>
              <a:rPr spc="155" dirty="0"/>
              <a:t>think</a:t>
            </a:r>
            <a:r>
              <a:rPr spc="325" dirty="0"/>
              <a:t> </a:t>
            </a:r>
            <a:r>
              <a:rPr spc="455" dirty="0"/>
              <a:t>gender</a:t>
            </a:r>
            <a:r>
              <a:rPr spc="325" dirty="0"/>
              <a:t> </a:t>
            </a:r>
            <a:r>
              <a:rPr spc="320" dirty="0"/>
              <a:t>equality</a:t>
            </a:r>
            <a:r>
              <a:rPr spc="325" dirty="0"/>
              <a:t> </a:t>
            </a:r>
            <a:r>
              <a:rPr spc="125" dirty="0"/>
              <a:t>is </a:t>
            </a:r>
            <a:r>
              <a:rPr spc="290" dirty="0"/>
              <a:t>important</a:t>
            </a:r>
            <a:r>
              <a:rPr spc="335" dirty="0"/>
              <a:t> </a:t>
            </a:r>
            <a:r>
              <a:rPr spc="165" dirty="0"/>
              <a:t>in</a:t>
            </a:r>
            <a:r>
              <a:rPr spc="340" dirty="0"/>
              <a:t> </a:t>
            </a:r>
            <a:r>
              <a:rPr spc="270" dirty="0"/>
              <a:t>today’s</a:t>
            </a:r>
            <a:r>
              <a:rPr spc="335" dirty="0"/>
              <a:t> </a:t>
            </a:r>
            <a:r>
              <a:rPr spc="355" dirty="0"/>
              <a:t>society?</a:t>
            </a:r>
          </a:p>
          <a:p>
            <a:pPr marL="1647189" marR="2218055" algn="ctr">
              <a:lnSpc>
                <a:spcPct val="121600"/>
              </a:lnSpc>
              <a:spcBef>
                <a:spcPts val="2630"/>
              </a:spcBef>
            </a:pP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It</a:t>
            </a:r>
            <a:r>
              <a:rPr sz="3650" spc="-17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20" dirty="0">
                <a:solidFill>
                  <a:srgbClr val="FF3131"/>
                </a:solidFill>
                <a:latin typeface="Verdana"/>
                <a:cs typeface="Verdana"/>
              </a:rPr>
              <a:t>ensures</a:t>
            </a:r>
            <a:r>
              <a:rPr sz="3650" spc="-17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fairness</a:t>
            </a:r>
            <a:r>
              <a:rPr sz="3650" spc="-17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50" dirty="0">
                <a:solidFill>
                  <a:srgbClr val="FF3131"/>
                </a:solidFill>
                <a:latin typeface="Verdana"/>
                <a:cs typeface="Verdana"/>
              </a:rPr>
              <a:t>and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allows</a:t>
            </a:r>
            <a:r>
              <a:rPr sz="3650" spc="-24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50" dirty="0">
                <a:solidFill>
                  <a:srgbClr val="FF3131"/>
                </a:solidFill>
                <a:latin typeface="Verdana"/>
                <a:cs typeface="Verdana"/>
              </a:rPr>
              <a:t>everyone</a:t>
            </a:r>
            <a:r>
              <a:rPr sz="3650" spc="-23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25" dirty="0">
                <a:solidFill>
                  <a:srgbClr val="FF3131"/>
                </a:solidFill>
                <a:latin typeface="Verdana"/>
                <a:cs typeface="Verdana"/>
              </a:rPr>
              <a:t>to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contribute</a:t>
            </a:r>
            <a:r>
              <a:rPr sz="3650" spc="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FF3131"/>
                </a:solidFill>
                <a:latin typeface="Verdana"/>
                <a:cs typeface="Verdana"/>
              </a:rPr>
              <a:t>equally</a:t>
            </a:r>
            <a:r>
              <a:rPr sz="3650" spc="1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3650" spc="-25" dirty="0">
                <a:solidFill>
                  <a:srgbClr val="FF3131"/>
                </a:solidFill>
                <a:latin typeface="Verdana"/>
                <a:cs typeface="Verdana"/>
              </a:rPr>
              <a:t>to </a:t>
            </a:r>
            <a:r>
              <a:rPr sz="3650" spc="-10" dirty="0">
                <a:solidFill>
                  <a:srgbClr val="FF3131"/>
                </a:solidFill>
                <a:latin typeface="Verdana"/>
                <a:cs typeface="Verdana"/>
              </a:rPr>
              <a:t>society.</a:t>
            </a:r>
            <a:endParaRPr sz="3650" dirty="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24932" y="3254961"/>
            <a:ext cx="5708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200" dirty="0">
                <a:latin typeface="Calibri"/>
                <a:cs typeface="Calibri"/>
              </a:rPr>
              <a:t>THINK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276" y="161383"/>
            <a:ext cx="17781905" cy="10075545"/>
            <a:chOff x="324276" y="161383"/>
            <a:chExt cx="17781905" cy="10075545"/>
          </a:xfrm>
        </p:grpSpPr>
        <p:sp>
          <p:nvSpPr>
            <p:cNvPr id="3" name="object 3"/>
            <p:cNvSpPr/>
            <p:nvPr/>
          </p:nvSpPr>
          <p:spPr>
            <a:xfrm>
              <a:off x="324276" y="161383"/>
              <a:ext cx="17781905" cy="10075545"/>
            </a:xfrm>
            <a:custGeom>
              <a:avLst/>
              <a:gdLst/>
              <a:ahLst/>
              <a:cxnLst/>
              <a:rect l="l" t="t" r="r" b="b"/>
              <a:pathLst>
                <a:path w="17781905" h="10075545">
                  <a:moveTo>
                    <a:pt x="2716856" y="10073670"/>
                  </a:moveTo>
                  <a:lnTo>
                    <a:pt x="2665017" y="10074618"/>
                  </a:lnTo>
                  <a:lnTo>
                    <a:pt x="2613205" y="10074926"/>
                  </a:lnTo>
                  <a:lnTo>
                    <a:pt x="2561422" y="10074561"/>
                  </a:lnTo>
                  <a:lnTo>
                    <a:pt x="2509669" y="10073489"/>
                  </a:lnTo>
                  <a:lnTo>
                    <a:pt x="2457947" y="10071678"/>
                  </a:lnTo>
                  <a:lnTo>
                    <a:pt x="2406258" y="10069093"/>
                  </a:lnTo>
                  <a:lnTo>
                    <a:pt x="2354602" y="10065702"/>
                  </a:lnTo>
                  <a:lnTo>
                    <a:pt x="2302981" y="10061472"/>
                  </a:lnTo>
                  <a:lnTo>
                    <a:pt x="2251395" y="10056368"/>
                  </a:lnTo>
                  <a:lnTo>
                    <a:pt x="2199847" y="10050357"/>
                  </a:lnTo>
                  <a:lnTo>
                    <a:pt x="2148338" y="10043407"/>
                  </a:lnTo>
                  <a:lnTo>
                    <a:pt x="2096868" y="10035484"/>
                  </a:lnTo>
                  <a:lnTo>
                    <a:pt x="2045439" y="10026554"/>
                  </a:lnTo>
                  <a:lnTo>
                    <a:pt x="1994053" y="10016585"/>
                  </a:lnTo>
                  <a:lnTo>
                    <a:pt x="1944999" y="10005997"/>
                  </a:lnTo>
                  <a:lnTo>
                    <a:pt x="1896417" y="9994399"/>
                  </a:lnTo>
                  <a:lnTo>
                    <a:pt x="1848298" y="9981809"/>
                  </a:lnTo>
                  <a:lnTo>
                    <a:pt x="1800635" y="9968245"/>
                  </a:lnTo>
                  <a:lnTo>
                    <a:pt x="1753418" y="9953727"/>
                  </a:lnTo>
                  <a:lnTo>
                    <a:pt x="1706639" y="9938273"/>
                  </a:lnTo>
                  <a:lnTo>
                    <a:pt x="1660289" y="9921900"/>
                  </a:lnTo>
                  <a:lnTo>
                    <a:pt x="1614361" y="9904629"/>
                  </a:lnTo>
                  <a:lnTo>
                    <a:pt x="1568845" y="9886477"/>
                  </a:lnTo>
                  <a:lnTo>
                    <a:pt x="1523733" y="9867462"/>
                  </a:lnTo>
                  <a:lnTo>
                    <a:pt x="1479017" y="9847604"/>
                  </a:lnTo>
                  <a:lnTo>
                    <a:pt x="1434688" y="9826921"/>
                  </a:lnTo>
                  <a:lnTo>
                    <a:pt x="1390738" y="9805431"/>
                  </a:lnTo>
                  <a:lnTo>
                    <a:pt x="1347158" y="9783153"/>
                  </a:lnTo>
                  <a:lnTo>
                    <a:pt x="1303940" y="9760106"/>
                  </a:lnTo>
                  <a:lnTo>
                    <a:pt x="1261075" y="9736307"/>
                  </a:lnTo>
                  <a:lnTo>
                    <a:pt x="1218554" y="9711776"/>
                  </a:lnTo>
                  <a:lnTo>
                    <a:pt x="1176370" y="9686530"/>
                  </a:lnTo>
                  <a:lnTo>
                    <a:pt x="1134514" y="9660589"/>
                  </a:lnTo>
                  <a:lnTo>
                    <a:pt x="1092977" y="9633971"/>
                  </a:lnTo>
                  <a:lnTo>
                    <a:pt x="1051751" y="9606695"/>
                  </a:lnTo>
                  <a:lnTo>
                    <a:pt x="1010828" y="9578778"/>
                  </a:lnTo>
                  <a:lnTo>
                    <a:pt x="970198" y="9550240"/>
                  </a:lnTo>
                  <a:lnTo>
                    <a:pt x="929854" y="9521099"/>
                  </a:lnTo>
                  <a:lnTo>
                    <a:pt x="889787" y="9491374"/>
                  </a:lnTo>
                  <a:lnTo>
                    <a:pt x="849988" y="9461082"/>
                  </a:lnTo>
                  <a:lnTo>
                    <a:pt x="810449" y="9430244"/>
                  </a:lnTo>
                  <a:lnTo>
                    <a:pt x="771162" y="9398876"/>
                  </a:lnTo>
                  <a:lnTo>
                    <a:pt x="732118" y="9366998"/>
                  </a:lnTo>
                  <a:lnTo>
                    <a:pt x="693308" y="9334628"/>
                  </a:lnTo>
                  <a:lnTo>
                    <a:pt x="654725" y="9301785"/>
                  </a:lnTo>
                  <a:lnTo>
                    <a:pt x="616359" y="9268487"/>
                  </a:lnTo>
                  <a:lnTo>
                    <a:pt x="578519" y="9233823"/>
                  </a:lnTo>
                  <a:lnTo>
                    <a:pt x="542734" y="9197963"/>
                  </a:lnTo>
                  <a:lnTo>
                    <a:pt x="508991" y="9160931"/>
                  </a:lnTo>
                  <a:lnTo>
                    <a:pt x="477276" y="9122755"/>
                  </a:lnTo>
                  <a:lnTo>
                    <a:pt x="447577" y="9083460"/>
                  </a:lnTo>
                  <a:lnTo>
                    <a:pt x="419878" y="9043073"/>
                  </a:lnTo>
                  <a:lnTo>
                    <a:pt x="394167" y="9001620"/>
                  </a:lnTo>
                  <a:lnTo>
                    <a:pt x="370431" y="8959128"/>
                  </a:lnTo>
                  <a:lnTo>
                    <a:pt x="348655" y="8915622"/>
                  </a:lnTo>
                  <a:lnTo>
                    <a:pt x="328826" y="8871129"/>
                  </a:lnTo>
                  <a:lnTo>
                    <a:pt x="310930" y="8825675"/>
                  </a:lnTo>
                  <a:lnTo>
                    <a:pt x="294955" y="8779286"/>
                  </a:lnTo>
                  <a:lnTo>
                    <a:pt x="280886" y="8731989"/>
                  </a:lnTo>
                  <a:lnTo>
                    <a:pt x="268709" y="8683811"/>
                  </a:lnTo>
                  <a:lnTo>
                    <a:pt x="258412" y="8634776"/>
                  </a:lnTo>
                  <a:lnTo>
                    <a:pt x="249981" y="8584912"/>
                  </a:lnTo>
                  <a:lnTo>
                    <a:pt x="243402" y="8534244"/>
                  </a:lnTo>
                  <a:lnTo>
                    <a:pt x="238661" y="8482800"/>
                  </a:lnTo>
                  <a:lnTo>
                    <a:pt x="235745" y="8430605"/>
                  </a:lnTo>
                  <a:lnTo>
                    <a:pt x="234428" y="8380503"/>
                  </a:lnTo>
                  <a:lnTo>
                    <a:pt x="234220" y="8330346"/>
                  </a:lnTo>
                  <a:lnTo>
                    <a:pt x="234999" y="8280141"/>
                  </a:lnTo>
                  <a:lnTo>
                    <a:pt x="236642" y="8229896"/>
                  </a:lnTo>
                  <a:lnTo>
                    <a:pt x="239026" y="8179621"/>
                  </a:lnTo>
                  <a:lnTo>
                    <a:pt x="242030" y="8129324"/>
                  </a:lnTo>
                  <a:lnTo>
                    <a:pt x="245529" y="8079013"/>
                  </a:lnTo>
                  <a:lnTo>
                    <a:pt x="249402" y="8028697"/>
                  </a:lnTo>
                  <a:lnTo>
                    <a:pt x="266179" y="7827550"/>
                  </a:lnTo>
                  <a:lnTo>
                    <a:pt x="273922" y="7727732"/>
                  </a:lnTo>
                  <a:lnTo>
                    <a:pt x="278022" y="7678138"/>
                  </a:lnTo>
                  <a:lnTo>
                    <a:pt x="286831" y="7578974"/>
                  </a:lnTo>
                  <a:lnTo>
                    <a:pt x="315168" y="7281588"/>
                  </a:lnTo>
                  <a:lnTo>
                    <a:pt x="324151" y="7182462"/>
                  </a:lnTo>
                  <a:lnTo>
                    <a:pt x="328369" y="7132893"/>
                  </a:lnTo>
                  <a:lnTo>
                    <a:pt x="332351" y="7083320"/>
                  </a:lnTo>
                  <a:lnTo>
                    <a:pt x="336055" y="7033740"/>
                  </a:lnTo>
                  <a:lnTo>
                    <a:pt x="339440" y="6984153"/>
                  </a:lnTo>
                  <a:lnTo>
                    <a:pt x="342464" y="6934556"/>
                  </a:lnTo>
                  <a:lnTo>
                    <a:pt x="345086" y="6884950"/>
                  </a:lnTo>
                  <a:lnTo>
                    <a:pt x="347265" y="6835332"/>
                  </a:lnTo>
                  <a:lnTo>
                    <a:pt x="348960" y="6785702"/>
                  </a:lnTo>
                  <a:lnTo>
                    <a:pt x="350130" y="6736058"/>
                  </a:lnTo>
                  <a:lnTo>
                    <a:pt x="350850" y="6686233"/>
                  </a:lnTo>
                  <a:lnTo>
                    <a:pt x="351235" y="6636400"/>
                  </a:lnTo>
                  <a:lnTo>
                    <a:pt x="351303" y="6586558"/>
                  </a:lnTo>
                  <a:lnTo>
                    <a:pt x="351075" y="6536709"/>
                  </a:lnTo>
                  <a:lnTo>
                    <a:pt x="350572" y="6486853"/>
                  </a:lnTo>
                  <a:lnTo>
                    <a:pt x="349814" y="6436992"/>
                  </a:lnTo>
                  <a:lnTo>
                    <a:pt x="348821" y="6387124"/>
                  </a:lnTo>
                  <a:lnTo>
                    <a:pt x="347614" y="6337252"/>
                  </a:lnTo>
                  <a:lnTo>
                    <a:pt x="344638" y="6237494"/>
                  </a:lnTo>
                  <a:lnTo>
                    <a:pt x="341048" y="6137723"/>
                  </a:lnTo>
                  <a:lnTo>
                    <a:pt x="334868" y="5988053"/>
                  </a:lnTo>
                  <a:lnTo>
                    <a:pt x="321661" y="5688718"/>
                  </a:lnTo>
                  <a:lnTo>
                    <a:pt x="317605" y="5588958"/>
                  </a:lnTo>
                  <a:lnTo>
                    <a:pt x="313847" y="5490699"/>
                  </a:lnTo>
                  <a:lnTo>
                    <a:pt x="311604" y="5442277"/>
                  </a:lnTo>
                  <a:lnTo>
                    <a:pt x="308865" y="5393866"/>
                  </a:lnTo>
                  <a:lnTo>
                    <a:pt x="305489" y="5345513"/>
                  </a:lnTo>
                  <a:lnTo>
                    <a:pt x="301336" y="5297263"/>
                  </a:lnTo>
                  <a:lnTo>
                    <a:pt x="296266" y="5249164"/>
                  </a:lnTo>
                  <a:lnTo>
                    <a:pt x="290140" y="5201263"/>
                  </a:lnTo>
                  <a:lnTo>
                    <a:pt x="198482" y="4551946"/>
                  </a:lnTo>
                  <a:lnTo>
                    <a:pt x="147853" y="4202523"/>
                  </a:lnTo>
                  <a:lnTo>
                    <a:pt x="110722" y="3953105"/>
                  </a:lnTo>
                  <a:lnTo>
                    <a:pt x="80276" y="3753703"/>
                  </a:lnTo>
                  <a:lnTo>
                    <a:pt x="64914" y="3653813"/>
                  </a:lnTo>
                  <a:lnTo>
                    <a:pt x="57611" y="3603773"/>
                  </a:lnTo>
                  <a:lnTo>
                    <a:pt x="50657" y="3553749"/>
                  </a:lnTo>
                  <a:lnTo>
                    <a:pt x="44069" y="3503737"/>
                  </a:lnTo>
                  <a:lnTo>
                    <a:pt x="37866" y="3453733"/>
                  </a:lnTo>
                  <a:lnTo>
                    <a:pt x="32065" y="3403733"/>
                  </a:lnTo>
                  <a:lnTo>
                    <a:pt x="26685" y="3353732"/>
                  </a:lnTo>
                  <a:lnTo>
                    <a:pt x="21744" y="3303727"/>
                  </a:lnTo>
                  <a:lnTo>
                    <a:pt x="17259" y="3253714"/>
                  </a:lnTo>
                  <a:lnTo>
                    <a:pt x="13250" y="3203687"/>
                  </a:lnTo>
                  <a:lnTo>
                    <a:pt x="9733" y="3153644"/>
                  </a:lnTo>
                  <a:lnTo>
                    <a:pt x="6728" y="3103581"/>
                  </a:lnTo>
                  <a:lnTo>
                    <a:pt x="4251" y="3053492"/>
                  </a:lnTo>
                  <a:lnTo>
                    <a:pt x="2322" y="3003374"/>
                  </a:lnTo>
                  <a:lnTo>
                    <a:pt x="959" y="2953223"/>
                  </a:lnTo>
                  <a:lnTo>
                    <a:pt x="178" y="2903035"/>
                  </a:lnTo>
                  <a:lnTo>
                    <a:pt x="0" y="2852805"/>
                  </a:lnTo>
                  <a:lnTo>
                    <a:pt x="440" y="2802530"/>
                  </a:lnTo>
                  <a:lnTo>
                    <a:pt x="1519" y="2752205"/>
                  </a:lnTo>
                  <a:lnTo>
                    <a:pt x="3253" y="2701827"/>
                  </a:lnTo>
                  <a:lnTo>
                    <a:pt x="5661" y="2651391"/>
                  </a:lnTo>
                  <a:lnTo>
                    <a:pt x="8761" y="2600893"/>
                  </a:lnTo>
                  <a:lnTo>
                    <a:pt x="12571" y="2550328"/>
                  </a:lnTo>
                  <a:lnTo>
                    <a:pt x="17109" y="2499694"/>
                  </a:lnTo>
                  <a:lnTo>
                    <a:pt x="22393" y="2448985"/>
                  </a:lnTo>
                  <a:lnTo>
                    <a:pt x="28441" y="2398198"/>
                  </a:lnTo>
                  <a:lnTo>
                    <a:pt x="35579" y="2345480"/>
                  </a:lnTo>
                  <a:lnTo>
                    <a:pt x="43578" y="2293236"/>
                  </a:lnTo>
                  <a:lnTo>
                    <a:pt x="52431" y="2241463"/>
                  </a:lnTo>
                  <a:lnTo>
                    <a:pt x="62135" y="2190160"/>
                  </a:lnTo>
                  <a:lnTo>
                    <a:pt x="72685" y="2139323"/>
                  </a:lnTo>
                  <a:lnTo>
                    <a:pt x="84075" y="2088949"/>
                  </a:lnTo>
                  <a:lnTo>
                    <a:pt x="96302" y="2039035"/>
                  </a:lnTo>
                  <a:lnTo>
                    <a:pt x="109359" y="1989579"/>
                  </a:lnTo>
                  <a:lnTo>
                    <a:pt x="123243" y="1940577"/>
                  </a:lnTo>
                  <a:lnTo>
                    <a:pt x="137949" y="1892026"/>
                  </a:lnTo>
                  <a:lnTo>
                    <a:pt x="153471" y="1843924"/>
                  </a:lnTo>
                  <a:lnTo>
                    <a:pt x="169805" y="1796267"/>
                  </a:lnTo>
                  <a:lnTo>
                    <a:pt x="186946" y="1749053"/>
                  </a:lnTo>
                  <a:lnTo>
                    <a:pt x="204889" y="1702280"/>
                  </a:lnTo>
                  <a:lnTo>
                    <a:pt x="223629" y="1655942"/>
                  </a:lnTo>
                  <a:lnTo>
                    <a:pt x="243162" y="1610039"/>
                  </a:lnTo>
                  <a:lnTo>
                    <a:pt x="263483" y="1564567"/>
                  </a:lnTo>
                  <a:lnTo>
                    <a:pt x="284587" y="1519524"/>
                  </a:lnTo>
                  <a:lnTo>
                    <a:pt x="306469" y="1474905"/>
                  </a:lnTo>
                  <a:lnTo>
                    <a:pt x="329124" y="1430709"/>
                  </a:lnTo>
                  <a:lnTo>
                    <a:pt x="352547" y="1386932"/>
                  </a:lnTo>
                  <a:lnTo>
                    <a:pt x="376734" y="1343571"/>
                  </a:lnTo>
                  <a:lnTo>
                    <a:pt x="401679" y="1300624"/>
                  </a:lnTo>
                  <a:lnTo>
                    <a:pt x="427379" y="1258088"/>
                  </a:lnTo>
                  <a:lnTo>
                    <a:pt x="453828" y="1215960"/>
                  </a:lnTo>
                  <a:lnTo>
                    <a:pt x="481021" y="1174236"/>
                  </a:lnTo>
                  <a:lnTo>
                    <a:pt x="508953" y="1132915"/>
                  </a:lnTo>
                  <a:lnTo>
                    <a:pt x="537620" y="1091992"/>
                  </a:lnTo>
                  <a:lnTo>
                    <a:pt x="567017" y="1051465"/>
                  </a:lnTo>
                  <a:lnTo>
                    <a:pt x="597138" y="1011332"/>
                  </a:lnTo>
                  <a:lnTo>
                    <a:pt x="627980" y="971589"/>
                  </a:lnTo>
                  <a:lnTo>
                    <a:pt x="659537" y="932233"/>
                  </a:lnTo>
                  <a:lnTo>
                    <a:pt x="691804" y="893262"/>
                  </a:lnTo>
                  <a:lnTo>
                    <a:pt x="724778" y="854672"/>
                  </a:lnTo>
                  <a:lnTo>
                    <a:pt x="759776" y="815456"/>
                  </a:lnTo>
                  <a:lnTo>
                    <a:pt x="795646" y="777505"/>
                  </a:lnTo>
                  <a:lnTo>
                    <a:pt x="832399" y="740881"/>
                  </a:lnTo>
                  <a:lnTo>
                    <a:pt x="870043" y="705642"/>
                  </a:lnTo>
                  <a:lnTo>
                    <a:pt x="908588" y="671848"/>
                  </a:lnTo>
                  <a:lnTo>
                    <a:pt x="948043" y="639560"/>
                  </a:lnTo>
                  <a:lnTo>
                    <a:pt x="988417" y="608835"/>
                  </a:lnTo>
                  <a:lnTo>
                    <a:pt x="1029719" y="579736"/>
                  </a:lnTo>
                  <a:lnTo>
                    <a:pt x="1071960" y="552320"/>
                  </a:lnTo>
                  <a:lnTo>
                    <a:pt x="1115148" y="526648"/>
                  </a:lnTo>
                  <a:lnTo>
                    <a:pt x="1159292" y="502780"/>
                  </a:lnTo>
                  <a:lnTo>
                    <a:pt x="1204403" y="480775"/>
                  </a:lnTo>
                  <a:lnTo>
                    <a:pt x="1250488" y="460693"/>
                  </a:lnTo>
                  <a:lnTo>
                    <a:pt x="1297558" y="442594"/>
                  </a:lnTo>
                  <a:lnTo>
                    <a:pt x="1345621" y="426537"/>
                  </a:lnTo>
                  <a:lnTo>
                    <a:pt x="1394688" y="412582"/>
                  </a:lnTo>
                  <a:lnTo>
                    <a:pt x="1444767" y="400789"/>
                  </a:lnTo>
                  <a:lnTo>
                    <a:pt x="1495868" y="391218"/>
                  </a:lnTo>
                  <a:lnTo>
                    <a:pt x="1547913" y="383503"/>
                  </a:lnTo>
                  <a:lnTo>
                    <a:pt x="1600019" y="377314"/>
                  </a:lnTo>
                  <a:lnTo>
                    <a:pt x="1652175" y="372577"/>
                  </a:lnTo>
                  <a:lnTo>
                    <a:pt x="1704370" y="369213"/>
                  </a:lnTo>
                  <a:lnTo>
                    <a:pt x="1756595" y="367147"/>
                  </a:lnTo>
                  <a:lnTo>
                    <a:pt x="1808838" y="366301"/>
                  </a:lnTo>
                  <a:lnTo>
                    <a:pt x="1861090" y="366599"/>
                  </a:lnTo>
                  <a:lnTo>
                    <a:pt x="1913339" y="367964"/>
                  </a:lnTo>
                  <a:lnTo>
                    <a:pt x="1965574" y="370319"/>
                  </a:lnTo>
                  <a:lnTo>
                    <a:pt x="2017787" y="373589"/>
                  </a:lnTo>
                  <a:lnTo>
                    <a:pt x="2069965" y="377695"/>
                  </a:lnTo>
                  <a:lnTo>
                    <a:pt x="2122099" y="382561"/>
                  </a:lnTo>
                  <a:lnTo>
                    <a:pt x="2174177" y="388111"/>
                  </a:lnTo>
                  <a:lnTo>
                    <a:pt x="2327527" y="406396"/>
                  </a:lnTo>
                  <a:lnTo>
                    <a:pt x="2378205" y="412151"/>
                  </a:lnTo>
                  <a:lnTo>
                    <a:pt x="2428889" y="417698"/>
                  </a:lnTo>
                  <a:lnTo>
                    <a:pt x="2479580" y="423040"/>
                  </a:lnTo>
                  <a:lnTo>
                    <a:pt x="2530277" y="428175"/>
                  </a:lnTo>
                  <a:lnTo>
                    <a:pt x="2580980" y="433105"/>
                  </a:lnTo>
                  <a:lnTo>
                    <a:pt x="2631689" y="437830"/>
                  </a:lnTo>
                  <a:lnTo>
                    <a:pt x="2682405" y="442350"/>
                  </a:lnTo>
                  <a:lnTo>
                    <a:pt x="2733126" y="446664"/>
                  </a:lnTo>
                  <a:lnTo>
                    <a:pt x="2783853" y="450775"/>
                  </a:lnTo>
                  <a:lnTo>
                    <a:pt x="2834586" y="454681"/>
                  </a:lnTo>
                  <a:lnTo>
                    <a:pt x="2885325" y="458383"/>
                  </a:lnTo>
                  <a:lnTo>
                    <a:pt x="2936070" y="461882"/>
                  </a:lnTo>
                  <a:lnTo>
                    <a:pt x="2986820" y="465178"/>
                  </a:lnTo>
                  <a:lnTo>
                    <a:pt x="3037576" y="468270"/>
                  </a:lnTo>
                  <a:lnTo>
                    <a:pt x="3088338" y="471160"/>
                  </a:lnTo>
                  <a:lnTo>
                    <a:pt x="3139105" y="473848"/>
                  </a:lnTo>
                  <a:lnTo>
                    <a:pt x="3189877" y="476333"/>
                  </a:lnTo>
                  <a:lnTo>
                    <a:pt x="3240655" y="478616"/>
                  </a:lnTo>
                  <a:lnTo>
                    <a:pt x="3291438" y="480698"/>
                  </a:lnTo>
                  <a:lnTo>
                    <a:pt x="3342227" y="482579"/>
                  </a:lnTo>
                  <a:lnTo>
                    <a:pt x="3393020" y="484259"/>
                  </a:lnTo>
                  <a:lnTo>
                    <a:pt x="3443819" y="485738"/>
                  </a:lnTo>
                  <a:lnTo>
                    <a:pt x="3494623" y="487017"/>
                  </a:lnTo>
                  <a:lnTo>
                    <a:pt x="3545432" y="488096"/>
                  </a:lnTo>
                  <a:lnTo>
                    <a:pt x="3596246" y="488975"/>
                  </a:lnTo>
                  <a:lnTo>
                    <a:pt x="3647065" y="489654"/>
                  </a:lnTo>
                  <a:lnTo>
                    <a:pt x="3697888" y="490135"/>
                  </a:lnTo>
                  <a:lnTo>
                    <a:pt x="3748717" y="490416"/>
                  </a:lnTo>
                  <a:lnTo>
                    <a:pt x="3799550" y="490499"/>
                  </a:lnTo>
                  <a:lnTo>
                    <a:pt x="3850388" y="490383"/>
                  </a:lnTo>
                  <a:lnTo>
                    <a:pt x="3901230" y="490070"/>
                  </a:lnTo>
                  <a:lnTo>
                    <a:pt x="3952077" y="489559"/>
                  </a:lnTo>
                  <a:lnTo>
                    <a:pt x="4002929" y="488850"/>
                  </a:lnTo>
                  <a:lnTo>
                    <a:pt x="4053785" y="487944"/>
                  </a:lnTo>
                  <a:lnTo>
                    <a:pt x="4104645" y="486842"/>
                  </a:lnTo>
                  <a:lnTo>
                    <a:pt x="4155510" y="485542"/>
                  </a:lnTo>
                  <a:lnTo>
                    <a:pt x="4206379" y="484047"/>
                  </a:lnTo>
                  <a:lnTo>
                    <a:pt x="4257252" y="482356"/>
                  </a:lnTo>
                  <a:lnTo>
                    <a:pt x="4308129" y="480469"/>
                  </a:lnTo>
                  <a:lnTo>
                    <a:pt x="4409324" y="476194"/>
                  </a:lnTo>
                  <a:lnTo>
                    <a:pt x="4560268" y="469153"/>
                  </a:lnTo>
                  <a:lnTo>
                    <a:pt x="4711204" y="461352"/>
                  </a:lnTo>
                  <a:lnTo>
                    <a:pt x="4811814" y="455686"/>
                  </a:lnTo>
                  <a:lnTo>
                    <a:pt x="4912405" y="449621"/>
                  </a:lnTo>
                  <a:lnTo>
                    <a:pt x="5012970" y="443130"/>
                  </a:lnTo>
                  <a:lnTo>
                    <a:pt x="5113505" y="436189"/>
                  </a:lnTo>
                  <a:lnTo>
                    <a:pt x="5214003" y="428774"/>
                  </a:lnTo>
                  <a:lnTo>
                    <a:pt x="5314457" y="420859"/>
                  </a:lnTo>
                  <a:lnTo>
                    <a:pt x="5414862" y="412419"/>
                  </a:lnTo>
                  <a:lnTo>
                    <a:pt x="5515211" y="403431"/>
                  </a:lnTo>
                  <a:lnTo>
                    <a:pt x="5615499" y="393868"/>
                  </a:lnTo>
                  <a:lnTo>
                    <a:pt x="5665618" y="388864"/>
                  </a:lnTo>
                  <a:lnTo>
                    <a:pt x="5716302" y="383550"/>
                  </a:lnTo>
                  <a:lnTo>
                    <a:pt x="5766963" y="377895"/>
                  </a:lnTo>
                  <a:lnTo>
                    <a:pt x="5817602" y="371913"/>
                  </a:lnTo>
                  <a:lnTo>
                    <a:pt x="5868217" y="365616"/>
                  </a:lnTo>
                  <a:lnTo>
                    <a:pt x="5918809" y="359018"/>
                  </a:lnTo>
                  <a:lnTo>
                    <a:pt x="5969377" y="352131"/>
                  </a:lnTo>
                  <a:lnTo>
                    <a:pt x="6019920" y="344970"/>
                  </a:lnTo>
                  <a:lnTo>
                    <a:pt x="6070438" y="337546"/>
                  </a:lnTo>
                  <a:lnTo>
                    <a:pt x="6120930" y="329872"/>
                  </a:lnTo>
                  <a:lnTo>
                    <a:pt x="6171397" y="321963"/>
                  </a:lnTo>
                  <a:lnTo>
                    <a:pt x="6221837" y="313831"/>
                  </a:lnTo>
                  <a:lnTo>
                    <a:pt x="6272251" y="305490"/>
                  </a:lnTo>
                  <a:lnTo>
                    <a:pt x="6322637" y="296951"/>
                  </a:lnTo>
                  <a:lnTo>
                    <a:pt x="6423325" y="279337"/>
                  </a:lnTo>
                  <a:lnTo>
                    <a:pt x="6523899" y="261092"/>
                  </a:lnTo>
                  <a:lnTo>
                    <a:pt x="6624355" y="242323"/>
                  </a:lnTo>
                  <a:lnTo>
                    <a:pt x="6726537" y="222942"/>
                  </a:lnTo>
                  <a:lnTo>
                    <a:pt x="6778454" y="213360"/>
                  </a:lnTo>
                  <a:lnTo>
                    <a:pt x="6830289" y="204027"/>
                  </a:lnTo>
                  <a:lnTo>
                    <a:pt x="6882044" y="194941"/>
                  </a:lnTo>
                  <a:lnTo>
                    <a:pt x="6933720" y="186097"/>
                  </a:lnTo>
                  <a:lnTo>
                    <a:pt x="6985318" y="177495"/>
                  </a:lnTo>
                  <a:lnTo>
                    <a:pt x="7036841" y="169132"/>
                  </a:lnTo>
                  <a:lnTo>
                    <a:pt x="7088290" y="161004"/>
                  </a:lnTo>
                  <a:lnTo>
                    <a:pt x="7139666" y="153111"/>
                  </a:lnTo>
                  <a:lnTo>
                    <a:pt x="7190970" y="145449"/>
                  </a:lnTo>
                  <a:lnTo>
                    <a:pt x="7242203" y="138015"/>
                  </a:lnTo>
                  <a:lnTo>
                    <a:pt x="7293369" y="130808"/>
                  </a:lnTo>
                  <a:lnTo>
                    <a:pt x="7344466" y="123826"/>
                  </a:lnTo>
                  <a:lnTo>
                    <a:pt x="7395498" y="117064"/>
                  </a:lnTo>
                  <a:lnTo>
                    <a:pt x="7446466" y="110522"/>
                  </a:lnTo>
                  <a:lnTo>
                    <a:pt x="7497370" y="104196"/>
                  </a:lnTo>
                  <a:lnTo>
                    <a:pt x="7548213" y="98084"/>
                  </a:lnTo>
                  <a:lnTo>
                    <a:pt x="7598996" y="92184"/>
                  </a:lnTo>
                  <a:lnTo>
                    <a:pt x="7649720" y="86493"/>
                  </a:lnTo>
                  <a:lnTo>
                    <a:pt x="7700387" y="81009"/>
                  </a:lnTo>
                  <a:lnTo>
                    <a:pt x="7750998" y="75730"/>
                  </a:lnTo>
                  <a:lnTo>
                    <a:pt x="7801554" y="70652"/>
                  </a:lnTo>
                  <a:lnTo>
                    <a:pt x="7852058" y="65773"/>
                  </a:lnTo>
                  <a:lnTo>
                    <a:pt x="7902510" y="61092"/>
                  </a:lnTo>
                  <a:lnTo>
                    <a:pt x="7952911" y="56605"/>
                  </a:lnTo>
                  <a:lnTo>
                    <a:pt x="8003264" y="52310"/>
                  </a:lnTo>
                  <a:lnTo>
                    <a:pt x="8103830" y="44287"/>
                  </a:lnTo>
                  <a:lnTo>
                    <a:pt x="8204217" y="37002"/>
                  </a:lnTo>
                  <a:lnTo>
                    <a:pt x="8304438" y="30436"/>
                  </a:lnTo>
                  <a:lnTo>
                    <a:pt x="8404504" y="24570"/>
                  </a:lnTo>
                  <a:lnTo>
                    <a:pt x="8504427" y="19384"/>
                  </a:lnTo>
                  <a:lnTo>
                    <a:pt x="8604217" y="14857"/>
                  </a:lnTo>
                  <a:lnTo>
                    <a:pt x="8703887" y="10972"/>
                  </a:lnTo>
                  <a:lnTo>
                    <a:pt x="8803447" y="7707"/>
                  </a:lnTo>
                  <a:lnTo>
                    <a:pt x="8902909" y="5044"/>
                  </a:lnTo>
                  <a:lnTo>
                    <a:pt x="9003719" y="2936"/>
                  </a:lnTo>
                  <a:lnTo>
                    <a:pt x="9104453" y="1406"/>
                  </a:lnTo>
                  <a:lnTo>
                    <a:pt x="9205121" y="434"/>
                  </a:lnTo>
                  <a:lnTo>
                    <a:pt x="9305735" y="0"/>
                  </a:lnTo>
                  <a:lnTo>
                    <a:pt x="9406308" y="81"/>
                  </a:lnTo>
                  <a:lnTo>
                    <a:pt x="9506852" y="659"/>
                  </a:lnTo>
                  <a:lnTo>
                    <a:pt x="9607378" y="1712"/>
                  </a:lnTo>
                  <a:lnTo>
                    <a:pt x="9707899" y="3221"/>
                  </a:lnTo>
                  <a:lnTo>
                    <a:pt x="9808426" y="5164"/>
                  </a:lnTo>
                  <a:lnTo>
                    <a:pt x="9908971" y="7521"/>
                  </a:lnTo>
                  <a:lnTo>
                    <a:pt x="10009546" y="10271"/>
                  </a:lnTo>
                  <a:lnTo>
                    <a:pt x="10160491" y="15090"/>
                  </a:lnTo>
                  <a:lnTo>
                    <a:pt x="10311571" y="20680"/>
                  </a:lnTo>
                  <a:lnTo>
                    <a:pt x="10462826" y="26970"/>
                  </a:lnTo>
                  <a:lnTo>
                    <a:pt x="10614296" y="33892"/>
                  </a:lnTo>
                  <a:lnTo>
                    <a:pt x="10816660" y="43985"/>
                  </a:lnTo>
                  <a:lnTo>
                    <a:pt x="11070398" y="57758"/>
                  </a:lnTo>
                  <a:lnTo>
                    <a:pt x="12358479" y="135014"/>
                  </a:lnTo>
                  <a:lnTo>
                    <a:pt x="12621275" y="149901"/>
                  </a:lnTo>
                  <a:lnTo>
                    <a:pt x="12674088" y="152777"/>
                  </a:lnTo>
                  <a:lnTo>
                    <a:pt x="12724073" y="155296"/>
                  </a:lnTo>
                  <a:lnTo>
                    <a:pt x="12774080" y="157463"/>
                  </a:lnTo>
                  <a:lnTo>
                    <a:pt x="12824110" y="159289"/>
                  </a:lnTo>
                  <a:lnTo>
                    <a:pt x="12874159" y="160789"/>
                  </a:lnTo>
                  <a:lnTo>
                    <a:pt x="12924227" y="161973"/>
                  </a:lnTo>
                  <a:lnTo>
                    <a:pt x="12974311" y="162857"/>
                  </a:lnTo>
                  <a:lnTo>
                    <a:pt x="13024412" y="163451"/>
                  </a:lnTo>
                  <a:lnTo>
                    <a:pt x="13074526" y="163769"/>
                  </a:lnTo>
                  <a:lnTo>
                    <a:pt x="13124652" y="163823"/>
                  </a:lnTo>
                  <a:lnTo>
                    <a:pt x="13174789" y="163627"/>
                  </a:lnTo>
                  <a:lnTo>
                    <a:pt x="13224935" y="163193"/>
                  </a:lnTo>
                  <a:lnTo>
                    <a:pt x="13275089" y="162534"/>
                  </a:lnTo>
                  <a:lnTo>
                    <a:pt x="13325248" y="161662"/>
                  </a:lnTo>
                  <a:lnTo>
                    <a:pt x="13375413" y="160590"/>
                  </a:lnTo>
                  <a:lnTo>
                    <a:pt x="13475748" y="157900"/>
                  </a:lnTo>
                  <a:lnTo>
                    <a:pt x="13576083" y="154563"/>
                  </a:lnTo>
                  <a:lnTo>
                    <a:pt x="13676405" y="150683"/>
                  </a:lnTo>
                  <a:lnTo>
                    <a:pt x="13826836" y="144067"/>
                  </a:lnTo>
                  <a:lnTo>
                    <a:pt x="14123950" y="129477"/>
                  </a:lnTo>
                  <a:lnTo>
                    <a:pt x="14218077" y="125322"/>
                  </a:lnTo>
                  <a:lnTo>
                    <a:pt x="14265528" y="123503"/>
                  </a:lnTo>
                  <a:lnTo>
                    <a:pt x="14313215" y="121883"/>
                  </a:lnTo>
                  <a:lnTo>
                    <a:pt x="14361118" y="120486"/>
                  </a:lnTo>
                  <a:lnTo>
                    <a:pt x="14409220" y="119331"/>
                  </a:lnTo>
                  <a:lnTo>
                    <a:pt x="14457503" y="118442"/>
                  </a:lnTo>
                  <a:lnTo>
                    <a:pt x="14505950" y="117838"/>
                  </a:lnTo>
                  <a:lnTo>
                    <a:pt x="14554540" y="117542"/>
                  </a:lnTo>
                  <a:lnTo>
                    <a:pt x="14603258" y="117575"/>
                  </a:lnTo>
                  <a:lnTo>
                    <a:pt x="14652085" y="117959"/>
                  </a:lnTo>
                  <a:lnTo>
                    <a:pt x="14701003" y="118715"/>
                  </a:lnTo>
                  <a:lnTo>
                    <a:pt x="14749993" y="119863"/>
                  </a:lnTo>
                  <a:lnTo>
                    <a:pt x="14799039" y="121427"/>
                  </a:lnTo>
                  <a:lnTo>
                    <a:pt x="14848121" y="123427"/>
                  </a:lnTo>
                  <a:lnTo>
                    <a:pt x="14897222" y="125885"/>
                  </a:lnTo>
                  <a:lnTo>
                    <a:pt x="14946324" y="128821"/>
                  </a:lnTo>
                  <a:lnTo>
                    <a:pt x="14995409" y="132259"/>
                  </a:lnTo>
                  <a:lnTo>
                    <a:pt x="15044459" y="136218"/>
                  </a:lnTo>
                  <a:lnTo>
                    <a:pt x="15093456" y="140721"/>
                  </a:lnTo>
                  <a:lnTo>
                    <a:pt x="15142381" y="145788"/>
                  </a:lnTo>
                  <a:lnTo>
                    <a:pt x="15191217" y="151442"/>
                  </a:lnTo>
                  <a:lnTo>
                    <a:pt x="15239946" y="157704"/>
                  </a:lnTo>
                  <a:lnTo>
                    <a:pt x="15288550" y="164595"/>
                  </a:lnTo>
                  <a:lnTo>
                    <a:pt x="15337011" y="172137"/>
                  </a:lnTo>
                  <a:lnTo>
                    <a:pt x="15385311" y="180351"/>
                  </a:lnTo>
                  <a:lnTo>
                    <a:pt x="15433431" y="189258"/>
                  </a:lnTo>
                  <a:lnTo>
                    <a:pt x="15481355" y="198881"/>
                  </a:lnTo>
                  <a:lnTo>
                    <a:pt x="15529063" y="209240"/>
                  </a:lnTo>
                  <a:lnTo>
                    <a:pt x="15576538" y="220356"/>
                  </a:lnTo>
                  <a:lnTo>
                    <a:pt x="15623761" y="232252"/>
                  </a:lnTo>
                  <a:lnTo>
                    <a:pt x="15670716" y="244949"/>
                  </a:lnTo>
                  <a:lnTo>
                    <a:pt x="15717383" y="258468"/>
                  </a:lnTo>
                  <a:lnTo>
                    <a:pt x="15763745" y="272831"/>
                  </a:lnTo>
                  <a:lnTo>
                    <a:pt x="15809784" y="288059"/>
                  </a:lnTo>
                  <a:lnTo>
                    <a:pt x="15855482" y="304173"/>
                  </a:lnTo>
                  <a:lnTo>
                    <a:pt x="15900820" y="321196"/>
                  </a:lnTo>
                  <a:lnTo>
                    <a:pt x="15945782" y="339148"/>
                  </a:lnTo>
                  <a:lnTo>
                    <a:pt x="15990348" y="358051"/>
                  </a:lnTo>
                  <a:lnTo>
                    <a:pt x="16034501" y="377926"/>
                  </a:lnTo>
                  <a:lnTo>
                    <a:pt x="16078222" y="398794"/>
                  </a:lnTo>
                  <a:lnTo>
                    <a:pt x="16121495" y="420678"/>
                  </a:lnTo>
                  <a:lnTo>
                    <a:pt x="16164300" y="443599"/>
                  </a:lnTo>
                  <a:lnTo>
                    <a:pt x="16206620" y="467578"/>
                  </a:lnTo>
                  <a:lnTo>
                    <a:pt x="16248436" y="492636"/>
                  </a:lnTo>
                  <a:lnTo>
                    <a:pt x="16289732" y="518796"/>
                  </a:lnTo>
                  <a:lnTo>
                    <a:pt x="16330488" y="546077"/>
                  </a:lnTo>
                  <a:lnTo>
                    <a:pt x="16370687" y="574503"/>
                  </a:lnTo>
                  <a:lnTo>
                    <a:pt x="16410310" y="604094"/>
                  </a:lnTo>
                  <a:lnTo>
                    <a:pt x="16449341" y="634872"/>
                  </a:lnTo>
                  <a:lnTo>
                    <a:pt x="16487760" y="666858"/>
                  </a:lnTo>
                  <a:lnTo>
                    <a:pt x="16525550" y="700073"/>
                  </a:lnTo>
                  <a:lnTo>
                    <a:pt x="16562692" y="734540"/>
                  </a:lnTo>
                  <a:lnTo>
                    <a:pt x="16599376" y="770391"/>
                  </a:lnTo>
                  <a:lnTo>
                    <a:pt x="16634810" y="806775"/>
                  </a:lnTo>
                  <a:lnTo>
                    <a:pt x="16669014" y="843682"/>
                  </a:lnTo>
                  <a:lnTo>
                    <a:pt x="16702012" y="881102"/>
                  </a:lnTo>
                  <a:lnTo>
                    <a:pt x="16733824" y="919024"/>
                  </a:lnTo>
                  <a:lnTo>
                    <a:pt x="16764474" y="957437"/>
                  </a:lnTo>
                  <a:lnTo>
                    <a:pt x="16793983" y="996331"/>
                  </a:lnTo>
                  <a:lnTo>
                    <a:pt x="16822372" y="1035696"/>
                  </a:lnTo>
                  <a:lnTo>
                    <a:pt x="16849665" y="1075519"/>
                  </a:lnTo>
                  <a:lnTo>
                    <a:pt x="16875882" y="1115792"/>
                  </a:lnTo>
                  <a:lnTo>
                    <a:pt x="16901046" y="1156504"/>
                  </a:lnTo>
                  <a:lnTo>
                    <a:pt x="16925179" y="1197643"/>
                  </a:lnTo>
                  <a:lnTo>
                    <a:pt x="16948303" y="1239200"/>
                  </a:lnTo>
                  <a:lnTo>
                    <a:pt x="16970439" y="1281164"/>
                  </a:lnTo>
                  <a:lnTo>
                    <a:pt x="16991610" y="1323524"/>
                  </a:lnTo>
                  <a:lnTo>
                    <a:pt x="17011838" y="1366269"/>
                  </a:lnTo>
                  <a:lnTo>
                    <a:pt x="17031145" y="1409390"/>
                  </a:lnTo>
                  <a:lnTo>
                    <a:pt x="17049552" y="1452876"/>
                  </a:lnTo>
                  <a:lnTo>
                    <a:pt x="17067082" y="1496715"/>
                  </a:lnTo>
                  <a:lnTo>
                    <a:pt x="17083756" y="1540898"/>
                  </a:lnTo>
                  <a:lnTo>
                    <a:pt x="17099597" y="1585414"/>
                  </a:lnTo>
                  <a:lnTo>
                    <a:pt x="17114626" y="1630252"/>
                  </a:lnTo>
                  <a:lnTo>
                    <a:pt x="17128866" y="1675401"/>
                  </a:lnTo>
                  <a:lnTo>
                    <a:pt x="17142338" y="1720852"/>
                  </a:lnTo>
                  <a:lnTo>
                    <a:pt x="17155065" y="1766594"/>
                  </a:lnTo>
                  <a:lnTo>
                    <a:pt x="17167068" y="1812616"/>
                  </a:lnTo>
                  <a:lnTo>
                    <a:pt x="17178369" y="1858907"/>
                  </a:lnTo>
                  <a:lnTo>
                    <a:pt x="17188991" y="1905457"/>
                  </a:lnTo>
                  <a:lnTo>
                    <a:pt x="17198955" y="1952255"/>
                  </a:lnTo>
                  <a:lnTo>
                    <a:pt x="17208283" y="1999291"/>
                  </a:lnTo>
                  <a:lnTo>
                    <a:pt x="17216998" y="2046555"/>
                  </a:lnTo>
                  <a:lnTo>
                    <a:pt x="17225120" y="2094035"/>
                  </a:lnTo>
                  <a:lnTo>
                    <a:pt x="17232673" y="2141721"/>
                  </a:lnTo>
                  <a:lnTo>
                    <a:pt x="17239678" y="2189603"/>
                  </a:lnTo>
                  <a:lnTo>
                    <a:pt x="17246157" y="2237670"/>
                  </a:lnTo>
                  <a:lnTo>
                    <a:pt x="17252132" y="2285911"/>
                  </a:lnTo>
                  <a:lnTo>
                    <a:pt x="17257625" y="2334316"/>
                  </a:lnTo>
                  <a:lnTo>
                    <a:pt x="17262658" y="2382874"/>
                  </a:lnTo>
                  <a:lnTo>
                    <a:pt x="17267254" y="2431575"/>
                  </a:lnTo>
                  <a:lnTo>
                    <a:pt x="17271433" y="2480409"/>
                  </a:lnTo>
                  <a:lnTo>
                    <a:pt x="17275218" y="2529363"/>
                  </a:lnTo>
                  <a:lnTo>
                    <a:pt x="17278630" y="2578429"/>
                  </a:lnTo>
                  <a:lnTo>
                    <a:pt x="17281693" y="2627596"/>
                  </a:lnTo>
                  <a:lnTo>
                    <a:pt x="17284428" y="2676852"/>
                  </a:lnTo>
                  <a:lnTo>
                    <a:pt x="17286856" y="2726187"/>
                  </a:lnTo>
                  <a:lnTo>
                    <a:pt x="17289000" y="2775591"/>
                  </a:lnTo>
                  <a:lnTo>
                    <a:pt x="17290882" y="2825054"/>
                  </a:lnTo>
                  <a:lnTo>
                    <a:pt x="17292523" y="2874564"/>
                  </a:lnTo>
                  <a:lnTo>
                    <a:pt x="17293946" y="2924111"/>
                  </a:lnTo>
                  <a:lnTo>
                    <a:pt x="17296225" y="3023274"/>
                  </a:lnTo>
                  <a:lnTo>
                    <a:pt x="17297895" y="3122459"/>
                  </a:lnTo>
                  <a:lnTo>
                    <a:pt x="17300554" y="3369961"/>
                  </a:lnTo>
                  <a:lnTo>
                    <a:pt x="17301549" y="3519138"/>
                  </a:lnTo>
                  <a:lnTo>
                    <a:pt x="17302605" y="4165602"/>
                  </a:lnTo>
                  <a:lnTo>
                    <a:pt x="17304107" y="4415773"/>
                  </a:lnTo>
                  <a:lnTo>
                    <a:pt x="17305048" y="4516735"/>
                  </a:lnTo>
                  <a:lnTo>
                    <a:pt x="17305732" y="4567196"/>
                  </a:lnTo>
                  <a:lnTo>
                    <a:pt x="17306626" y="4617641"/>
                  </a:lnTo>
                  <a:lnTo>
                    <a:pt x="17307782" y="4668065"/>
                  </a:lnTo>
                  <a:lnTo>
                    <a:pt x="17309252" y="4718466"/>
                  </a:lnTo>
                  <a:lnTo>
                    <a:pt x="17311086" y="4768839"/>
                  </a:lnTo>
                  <a:lnTo>
                    <a:pt x="17313338" y="4819182"/>
                  </a:lnTo>
                  <a:lnTo>
                    <a:pt x="17316056" y="4869492"/>
                  </a:lnTo>
                  <a:lnTo>
                    <a:pt x="17319295" y="4919764"/>
                  </a:lnTo>
                  <a:lnTo>
                    <a:pt x="17323104" y="4969997"/>
                  </a:lnTo>
                  <a:lnTo>
                    <a:pt x="17327535" y="5020185"/>
                  </a:lnTo>
                  <a:lnTo>
                    <a:pt x="17332639" y="5070327"/>
                  </a:lnTo>
                  <a:lnTo>
                    <a:pt x="17338469" y="5120418"/>
                  </a:lnTo>
                  <a:lnTo>
                    <a:pt x="17345075" y="5170456"/>
                  </a:lnTo>
                  <a:lnTo>
                    <a:pt x="17352510" y="5220437"/>
                  </a:lnTo>
                  <a:lnTo>
                    <a:pt x="17360823" y="5270358"/>
                  </a:lnTo>
                  <a:lnTo>
                    <a:pt x="17370067" y="5320215"/>
                  </a:lnTo>
                  <a:lnTo>
                    <a:pt x="17380294" y="5370006"/>
                  </a:lnTo>
                  <a:lnTo>
                    <a:pt x="17391219" y="5421109"/>
                  </a:lnTo>
                  <a:lnTo>
                    <a:pt x="17412526" y="5523456"/>
                  </a:lnTo>
                  <a:lnTo>
                    <a:pt x="17433173" y="5625969"/>
                  </a:lnTo>
                  <a:lnTo>
                    <a:pt x="17453237" y="5728624"/>
                  </a:lnTo>
                  <a:lnTo>
                    <a:pt x="17472795" y="5831397"/>
                  </a:lnTo>
                  <a:lnTo>
                    <a:pt x="17491926" y="5934262"/>
                  </a:lnTo>
                  <a:lnTo>
                    <a:pt x="17519990" y="6088682"/>
                  </a:lnTo>
                  <a:lnTo>
                    <a:pt x="17529215" y="6140175"/>
                  </a:lnTo>
                  <a:lnTo>
                    <a:pt x="17537176" y="6189083"/>
                  </a:lnTo>
                  <a:lnTo>
                    <a:pt x="17543936" y="6238276"/>
                  </a:lnTo>
                  <a:lnTo>
                    <a:pt x="17549926" y="6287643"/>
                  </a:lnTo>
                  <a:lnTo>
                    <a:pt x="17561320" y="6386464"/>
                  </a:lnTo>
                  <a:lnTo>
                    <a:pt x="17567586" y="6435698"/>
                  </a:lnTo>
                  <a:lnTo>
                    <a:pt x="17574804" y="6484670"/>
                  </a:lnTo>
                  <a:lnTo>
                    <a:pt x="17583407" y="6533270"/>
                  </a:lnTo>
                  <a:lnTo>
                    <a:pt x="17593825" y="6581387"/>
                  </a:lnTo>
                  <a:lnTo>
                    <a:pt x="17605602" y="6630964"/>
                  </a:lnTo>
                  <a:lnTo>
                    <a:pt x="17617157" y="6680552"/>
                  </a:lnTo>
                  <a:lnTo>
                    <a:pt x="17628472" y="6730157"/>
                  </a:lnTo>
                  <a:lnTo>
                    <a:pt x="17639528" y="6779781"/>
                  </a:lnTo>
                  <a:lnTo>
                    <a:pt x="17650307" y="6829426"/>
                  </a:lnTo>
                  <a:lnTo>
                    <a:pt x="17660793" y="6879098"/>
                  </a:lnTo>
                  <a:lnTo>
                    <a:pt x="17670968" y="6928797"/>
                  </a:lnTo>
                  <a:lnTo>
                    <a:pt x="17680813" y="6978528"/>
                  </a:lnTo>
                  <a:lnTo>
                    <a:pt x="17690311" y="7028294"/>
                  </a:lnTo>
                  <a:lnTo>
                    <a:pt x="17699445" y="7078099"/>
                  </a:lnTo>
                  <a:lnTo>
                    <a:pt x="17708196" y="7127944"/>
                  </a:lnTo>
                  <a:lnTo>
                    <a:pt x="17716546" y="7177834"/>
                  </a:lnTo>
                  <a:lnTo>
                    <a:pt x="17724479" y="7227771"/>
                  </a:lnTo>
                  <a:lnTo>
                    <a:pt x="17731977" y="7277759"/>
                  </a:lnTo>
                  <a:lnTo>
                    <a:pt x="17739020" y="7327801"/>
                  </a:lnTo>
                  <a:lnTo>
                    <a:pt x="17745593" y="7377900"/>
                  </a:lnTo>
                  <a:lnTo>
                    <a:pt x="17751677" y="7428059"/>
                  </a:lnTo>
                  <a:lnTo>
                    <a:pt x="17757255" y="7478282"/>
                  </a:lnTo>
                  <a:lnTo>
                    <a:pt x="17762308" y="7528571"/>
                  </a:lnTo>
                  <a:lnTo>
                    <a:pt x="17766819" y="7578930"/>
                  </a:lnTo>
                  <a:lnTo>
                    <a:pt x="17770771" y="7629362"/>
                  </a:lnTo>
                  <a:lnTo>
                    <a:pt x="17774145" y="7679871"/>
                  </a:lnTo>
                  <a:lnTo>
                    <a:pt x="17776924" y="7730458"/>
                  </a:lnTo>
                  <a:lnTo>
                    <a:pt x="17779090" y="7781128"/>
                  </a:lnTo>
                  <a:lnTo>
                    <a:pt x="17780625" y="7831884"/>
                  </a:lnTo>
                  <a:lnTo>
                    <a:pt x="17781512" y="7882728"/>
                  </a:lnTo>
                  <a:lnTo>
                    <a:pt x="17781733" y="7933665"/>
                  </a:lnTo>
                  <a:lnTo>
                    <a:pt x="17781271" y="7984696"/>
                  </a:lnTo>
                  <a:lnTo>
                    <a:pt x="17780106" y="8035826"/>
                  </a:lnTo>
                  <a:lnTo>
                    <a:pt x="17778223" y="8087058"/>
                  </a:lnTo>
                  <a:lnTo>
                    <a:pt x="17775602" y="8138394"/>
                  </a:lnTo>
                  <a:lnTo>
                    <a:pt x="17772227" y="8189838"/>
                  </a:lnTo>
                  <a:lnTo>
                    <a:pt x="17768080" y="8241393"/>
                  </a:lnTo>
                  <a:lnTo>
                    <a:pt x="17762624" y="8294431"/>
                  </a:lnTo>
                  <a:lnTo>
                    <a:pt x="17755667" y="8346405"/>
                  </a:lnTo>
                  <a:lnTo>
                    <a:pt x="17747190" y="8397314"/>
                  </a:lnTo>
                  <a:lnTo>
                    <a:pt x="17737174" y="8447155"/>
                  </a:lnTo>
                  <a:lnTo>
                    <a:pt x="17725600" y="8495927"/>
                  </a:lnTo>
                  <a:lnTo>
                    <a:pt x="17712450" y="8543628"/>
                  </a:lnTo>
                  <a:lnTo>
                    <a:pt x="17697703" y="8590255"/>
                  </a:lnTo>
                  <a:lnTo>
                    <a:pt x="17681341" y="8635806"/>
                  </a:lnTo>
                  <a:lnTo>
                    <a:pt x="17663345" y="8680279"/>
                  </a:lnTo>
                  <a:lnTo>
                    <a:pt x="17643696" y="8723672"/>
                  </a:lnTo>
                  <a:lnTo>
                    <a:pt x="17622376" y="8765982"/>
                  </a:lnTo>
                  <a:lnTo>
                    <a:pt x="17599364" y="8807208"/>
                  </a:lnTo>
                  <a:lnTo>
                    <a:pt x="17574642" y="8847348"/>
                  </a:lnTo>
                  <a:lnTo>
                    <a:pt x="17548190" y="8886399"/>
                  </a:lnTo>
                  <a:lnTo>
                    <a:pt x="17519991" y="8924360"/>
                  </a:lnTo>
                  <a:lnTo>
                    <a:pt x="17490025" y="8961227"/>
                  </a:lnTo>
                  <a:lnTo>
                    <a:pt x="17458273" y="8997000"/>
                  </a:lnTo>
                  <a:lnTo>
                    <a:pt x="17424715" y="9031675"/>
                  </a:lnTo>
                  <a:lnTo>
                    <a:pt x="17389333" y="9065251"/>
                  </a:lnTo>
                  <a:lnTo>
                    <a:pt x="17352108" y="9097726"/>
                  </a:lnTo>
                  <a:lnTo>
                    <a:pt x="17313021" y="9129097"/>
                  </a:lnTo>
                  <a:lnTo>
                    <a:pt x="17272053" y="9159363"/>
                  </a:lnTo>
                  <a:lnTo>
                    <a:pt x="17228873" y="9189056"/>
                  </a:lnTo>
                  <a:lnTo>
                    <a:pt x="17185260" y="9217127"/>
                  </a:lnTo>
                  <a:lnTo>
                    <a:pt x="17141182" y="9243455"/>
                  </a:lnTo>
                  <a:lnTo>
                    <a:pt x="17096609" y="9267918"/>
                  </a:lnTo>
                  <a:lnTo>
                    <a:pt x="17051508" y="9290394"/>
                  </a:lnTo>
                  <a:lnTo>
                    <a:pt x="17005850" y="9310763"/>
                  </a:lnTo>
                  <a:lnTo>
                    <a:pt x="16959601" y="9328902"/>
                  </a:lnTo>
                  <a:lnTo>
                    <a:pt x="16912731" y="9344690"/>
                  </a:lnTo>
                  <a:lnTo>
                    <a:pt x="16865209" y="9358006"/>
                  </a:lnTo>
                  <a:lnTo>
                    <a:pt x="16817003" y="9368729"/>
                  </a:lnTo>
                  <a:lnTo>
                    <a:pt x="16768081" y="9376735"/>
                  </a:lnTo>
                  <a:lnTo>
                    <a:pt x="16718414" y="9381905"/>
                  </a:lnTo>
                  <a:lnTo>
                    <a:pt x="16667968" y="9384117"/>
                  </a:lnTo>
                  <a:lnTo>
                    <a:pt x="16616712" y="9383249"/>
                  </a:lnTo>
                  <a:lnTo>
                    <a:pt x="16564617" y="9379179"/>
                  </a:lnTo>
                  <a:lnTo>
                    <a:pt x="16415295" y="9362536"/>
                  </a:lnTo>
                  <a:lnTo>
                    <a:pt x="15868052" y="9298567"/>
                  </a:lnTo>
                  <a:lnTo>
                    <a:pt x="15718760" y="9281640"/>
                  </a:lnTo>
                  <a:lnTo>
                    <a:pt x="15619194" y="9270775"/>
                  </a:lnTo>
                  <a:lnTo>
                    <a:pt x="15569397" y="9265502"/>
                  </a:lnTo>
                  <a:lnTo>
                    <a:pt x="15519304" y="9260458"/>
                  </a:lnTo>
                  <a:lnTo>
                    <a:pt x="15469203" y="9255828"/>
                  </a:lnTo>
                  <a:lnTo>
                    <a:pt x="15419097" y="9251636"/>
                  </a:lnTo>
                  <a:lnTo>
                    <a:pt x="15368988" y="9247903"/>
                  </a:lnTo>
                  <a:lnTo>
                    <a:pt x="15318880" y="9244650"/>
                  </a:lnTo>
                  <a:lnTo>
                    <a:pt x="15268776" y="9241900"/>
                  </a:lnTo>
                  <a:lnTo>
                    <a:pt x="15218680" y="9239673"/>
                  </a:lnTo>
                  <a:lnTo>
                    <a:pt x="15168595" y="9237993"/>
                  </a:lnTo>
                  <a:lnTo>
                    <a:pt x="15118523" y="9236880"/>
                  </a:lnTo>
                  <a:lnTo>
                    <a:pt x="15068470" y="9236356"/>
                  </a:lnTo>
                  <a:lnTo>
                    <a:pt x="15018437" y="9236443"/>
                  </a:lnTo>
                  <a:lnTo>
                    <a:pt x="14968428" y="9237163"/>
                  </a:lnTo>
                  <a:lnTo>
                    <a:pt x="14918446" y="9238538"/>
                  </a:lnTo>
                  <a:lnTo>
                    <a:pt x="14868494" y="9240588"/>
                  </a:lnTo>
                  <a:lnTo>
                    <a:pt x="14818577" y="9243337"/>
                  </a:lnTo>
                  <a:lnTo>
                    <a:pt x="14768696" y="9246806"/>
                  </a:lnTo>
                  <a:lnTo>
                    <a:pt x="14718856" y="9251016"/>
                  </a:lnTo>
                  <a:lnTo>
                    <a:pt x="14669059" y="9255989"/>
                  </a:lnTo>
                  <a:lnTo>
                    <a:pt x="14619309" y="9261748"/>
                  </a:lnTo>
                  <a:lnTo>
                    <a:pt x="14569609" y="9268313"/>
                  </a:lnTo>
                  <a:lnTo>
                    <a:pt x="14519963" y="9275707"/>
                  </a:lnTo>
                  <a:lnTo>
                    <a:pt x="14470373" y="9283951"/>
                  </a:lnTo>
                  <a:lnTo>
                    <a:pt x="14420844" y="9293067"/>
                  </a:lnTo>
                  <a:lnTo>
                    <a:pt x="14371377" y="9303077"/>
                  </a:lnTo>
                  <a:lnTo>
                    <a:pt x="14320979" y="9313989"/>
                  </a:lnTo>
                  <a:lnTo>
                    <a:pt x="14270661" y="9325350"/>
                  </a:lnTo>
                  <a:lnTo>
                    <a:pt x="14220418" y="9337128"/>
                  </a:lnTo>
                  <a:lnTo>
                    <a:pt x="14170244" y="9349290"/>
                  </a:lnTo>
                  <a:lnTo>
                    <a:pt x="14120135" y="9361804"/>
                  </a:lnTo>
                  <a:lnTo>
                    <a:pt x="14070085" y="9374636"/>
                  </a:lnTo>
                  <a:lnTo>
                    <a:pt x="14020088" y="9387755"/>
                  </a:lnTo>
                  <a:lnTo>
                    <a:pt x="13970140" y="9401128"/>
                  </a:lnTo>
                  <a:lnTo>
                    <a:pt x="13920234" y="9414722"/>
                  </a:lnTo>
                  <a:lnTo>
                    <a:pt x="13820530" y="9442445"/>
                  </a:lnTo>
                  <a:lnTo>
                    <a:pt x="13472124" y="9541668"/>
                  </a:lnTo>
                  <a:lnTo>
                    <a:pt x="13423638" y="9555251"/>
                  </a:lnTo>
                  <a:lnTo>
                    <a:pt x="13375116" y="9568578"/>
                  </a:lnTo>
                  <a:lnTo>
                    <a:pt x="13326557" y="9581642"/>
                  </a:lnTo>
                  <a:lnTo>
                    <a:pt x="13277961" y="9594436"/>
                  </a:lnTo>
                  <a:lnTo>
                    <a:pt x="13229325" y="9606954"/>
                  </a:lnTo>
                  <a:lnTo>
                    <a:pt x="13180649" y="9619189"/>
                  </a:lnTo>
                  <a:lnTo>
                    <a:pt x="13131932" y="9631136"/>
                  </a:lnTo>
                  <a:lnTo>
                    <a:pt x="13083173" y="9642788"/>
                  </a:lnTo>
                  <a:lnTo>
                    <a:pt x="13034371" y="9654138"/>
                  </a:lnTo>
                  <a:lnTo>
                    <a:pt x="12985525" y="9665180"/>
                  </a:lnTo>
                  <a:lnTo>
                    <a:pt x="12936633" y="9675908"/>
                  </a:lnTo>
                  <a:lnTo>
                    <a:pt x="12887696" y="9686315"/>
                  </a:lnTo>
                  <a:lnTo>
                    <a:pt x="12838712" y="9696395"/>
                  </a:lnTo>
                  <a:lnTo>
                    <a:pt x="12789680" y="9706141"/>
                  </a:lnTo>
                  <a:lnTo>
                    <a:pt x="12740598" y="9715547"/>
                  </a:lnTo>
                  <a:lnTo>
                    <a:pt x="12691467" y="9724607"/>
                  </a:lnTo>
                  <a:lnTo>
                    <a:pt x="12642284" y="9733315"/>
                  </a:lnTo>
                  <a:lnTo>
                    <a:pt x="12593050" y="9741663"/>
                  </a:lnTo>
                  <a:lnTo>
                    <a:pt x="12543762" y="9749646"/>
                  </a:lnTo>
                  <a:lnTo>
                    <a:pt x="12494420" y="9757257"/>
                  </a:lnTo>
                  <a:lnTo>
                    <a:pt x="12445024" y="9764489"/>
                  </a:lnTo>
                  <a:lnTo>
                    <a:pt x="12395571" y="9771337"/>
                  </a:lnTo>
                  <a:lnTo>
                    <a:pt x="12346061" y="9777794"/>
                  </a:lnTo>
                  <a:lnTo>
                    <a:pt x="12296493" y="9783853"/>
                  </a:lnTo>
                  <a:lnTo>
                    <a:pt x="12246865" y="9789509"/>
                  </a:lnTo>
                  <a:lnTo>
                    <a:pt x="12197178" y="9794754"/>
                  </a:lnTo>
                  <a:lnTo>
                    <a:pt x="12147430" y="9799582"/>
                  </a:lnTo>
                  <a:lnTo>
                    <a:pt x="12097619" y="9803988"/>
                  </a:lnTo>
                  <a:lnTo>
                    <a:pt x="12047746" y="9807964"/>
                  </a:lnTo>
                  <a:lnTo>
                    <a:pt x="11997808" y="9811504"/>
                  </a:lnTo>
                  <a:lnTo>
                    <a:pt x="11947805" y="9814602"/>
                  </a:lnTo>
                  <a:lnTo>
                    <a:pt x="11897736" y="9817251"/>
                  </a:lnTo>
                  <a:lnTo>
                    <a:pt x="11847600" y="9819446"/>
                  </a:lnTo>
                  <a:lnTo>
                    <a:pt x="11797396" y="9821178"/>
                  </a:lnTo>
                  <a:lnTo>
                    <a:pt x="11692899" y="9823944"/>
                  </a:lnTo>
                  <a:lnTo>
                    <a:pt x="11327088" y="9831375"/>
                  </a:lnTo>
                  <a:lnTo>
                    <a:pt x="11222593" y="9834013"/>
                  </a:lnTo>
                  <a:lnTo>
                    <a:pt x="11170356" y="9835593"/>
                  </a:lnTo>
                  <a:lnTo>
                    <a:pt x="11118127" y="9837394"/>
                  </a:lnTo>
                  <a:lnTo>
                    <a:pt x="11065907" y="9839452"/>
                  </a:lnTo>
                  <a:lnTo>
                    <a:pt x="11016461" y="9841684"/>
                  </a:lnTo>
                  <a:lnTo>
                    <a:pt x="10967020" y="9844191"/>
                  </a:lnTo>
                  <a:lnTo>
                    <a:pt x="10917584" y="9846928"/>
                  </a:lnTo>
                  <a:lnTo>
                    <a:pt x="10818723" y="9852922"/>
                  </a:lnTo>
                  <a:lnTo>
                    <a:pt x="10571611" y="9868916"/>
                  </a:lnTo>
                  <a:lnTo>
                    <a:pt x="10472770" y="9874807"/>
                  </a:lnTo>
                  <a:lnTo>
                    <a:pt x="10423348" y="9877471"/>
                  </a:lnTo>
                  <a:lnTo>
                    <a:pt x="10373925" y="9879890"/>
                  </a:lnTo>
                  <a:lnTo>
                    <a:pt x="10324498" y="9882020"/>
                  </a:lnTo>
                  <a:lnTo>
                    <a:pt x="10275069" y="9883818"/>
                  </a:lnTo>
                  <a:lnTo>
                    <a:pt x="10225637" y="9885241"/>
                  </a:lnTo>
                  <a:lnTo>
                    <a:pt x="10176200" y="9886244"/>
                  </a:lnTo>
                  <a:lnTo>
                    <a:pt x="10126758" y="9886786"/>
                  </a:lnTo>
                  <a:lnTo>
                    <a:pt x="9924942" y="9887599"/>
                  </a:lnTo>
                  <a:lnTo>
                    <a:pt x="9622208" y="9887535"/>
                  </a:lnTo>
                  <a:lnTo>
                    <a:pt x="8259845" y="9879863"/>
                  </a:lnTo>
                  <a:lnTo>
                    <a:pt x="6933553" y="9878673"/>
                  </a:lnTo>
                  <a:lnTo>
                    <a:pt x="6575321" y="9879612"/>
                  </a:lnTo>
                  <a:lnTo>
                    <a:pt x="6268289" y="9881596"/>
                  </a:lnTo>
                  <a:lnTo>
                    <a:pt x="6012454" y="9884355"/>
                  </a:lnTo>
                  <a:lnTo>
                    <a:pt x="5807806" y="9887435"/>
                  </a:lnTo>
                  <a:lnTo>
                    <a:pt x="5603180" y="9891405"/>
                  </a:lnTo>
                  <a:lnTo>
                    <a:pt x="5501361" y="9893855"/>
                  </a:lnTo>
                  <a:lnTo>
                    <a:pt x="5450701" y="9895437"/>
                  </a:lnTo>
                  <a:lnTo>
                    <a:pt x="5400046" y="9897278"/>
                  </a:lnTo>
                  <a:lnTo>
                    <a:pt x="5349398" y="9899365"/>
                  </a:lnTo>
                  <a:lnTo>
                    <a:pt x="5298755" y="9901682"/>
                  </a:lnTo>
                  <a:lnTo>
                    <a:pt x="5248116" y="9904215"/>
                  </a:lnTo>
                  <a:lnTo>
                    <a:pt x="5197482" y="9906949"/>
                  </a:lnTo>
                  <a:lnTo>
                    <a:pt x="5096227" y="9912964"/>
                  </a:lnTo>
                  <a:lnTo>
                    <a:pt x="4994985" y="9919607"/>
                  </a:lnTo>
                  <a:lnTo>
                    <a:pt x="4893755" y="9926763"/>
                  </a:lnTo>
                  <a:lnTo>
                    <a:pt x="4741925" y="9938200"/>
                  </a:lnTo>
                  <a:lnTo>
                    <a:pt x="4337070" y="9970036"/>
                  </a:lnTo>
                  <a:lnTo>
                    <a:pt x="4185232" y="9981347"/>
                  </a:lnTo>
                  <a:lnTo>
                    <a:pt x="2924461" y="10064145"/>
                  </a:lnTo>
                  <a:lnTo>
                    <a:pt x="2872525" y="10067319"/>
                  </a:lnTo>
                  <a:lnTo>
                    <a:pt x="2820611" y="10069987"/>
                  </a:lnTo>
                  <a:lnTo>
                    <a:pt x="2768721" y="10072115"/>
                  </a:lnTo>
                  <a:lnTo>
                    <a:pt x="2716856" y="10073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1195" y="3797841"/>
              <a:ext cx="3971925" cy="4638675"/>
            </a:xfrm>
            <a:custGeom>
              <a:avLst/>
              <a:gdLst/>
              <a:ahLst/>
              <a:cxnLst/>
              <a:rect l="l" t="t" r="r" b="b"/>
              <a:pathLst>
                <a:path w="3971925" h="4638675">
                  <a:moveTo>
                    <a:pt x="3964450" y="4638674"/>
                  </a:moveTo>
                  <a:lnTo>
                    <a:pt x="6474" y="4638674"/>
                  </a:lnTo>
                  <a:lnTo>
                    <a:pt x="0" y="4632196"/>
                  </a:lnTo>
                  <a:lnTo>
                    <a:pt x="0" y="6478"/>
                  </a:lnTo>
                  <a:lnTo>
                    <a:pt x="6474" y="0"/>
                  </a:lnTo>
                  <a:lnTo>
                    <a:pt x="3965402" y="0"/>
                  </a:lnTo>
                  <a:lnTo>
                    <a:pt x="3971876" y="6478"/>
                  </a:lnTo>
                  <a:lnTo>
                    <a:pt x="3970924" y="14861"/>
                  </a:lnTo>
                  <a:lnTo>
                    <a:pt x="3970924" y="215304"/>
                  </a:lnTo>
                  <a:lnTo>
                    <a:pt x="3745657" y="215304"/>
                  </a:lnTo>
                  <a:lnTo>
                    <a:pt x="3737279" y="216257"/>
                  </a:lnTo>
                  <a:lnTo>
                    <a:pt x="187278" y="216257"/>
                  </a:lnTo>
                  <a:lnTo>
                    <a:pt x="180803" y="222735"/>
                  </a:lnTo>
                  <a:lnTo>
                    <a:pt x="180803" y="3639317"/>
                  </a:lnTo>
                  <a:lnTo>
                    <a:pt x="187278" y="3645795"/>
                  </a:lnTo>
                  <a:lnTo>
                    <a:pt x="3970924" y="3645795"/>
                  </a:lnTo>
                  <a:lnTo>
                    <a:pt x="3970924" y="4632196"/>
                  </a:lnTo>
                  <a:lnTo>
                    <a:pt x="3964450" y="4638674"/>
                  </a:lnTo>
                  <a:close/>
                </a:path>
                <a:path w="3971925" h="4638675">
                  <a:moveTo>
                    <a:pt x="3970924" y="3645795"/>
                  </a:moveTo>
                  <a:lnTo>
                    <a:pt x="3744705" y="3645795"/>
                  </a:lnTo>
                  <a:lnTo>
                    <a:pt x="3751179" y="3639317"/>
                  </a:lnTo>
                  <a:lnTo>
                    <a:pt x="3751179" y="221782"/>
                  </a:lnTo>
                  <a:lnTo>
                    <a:pt x="3745657" y="215304"/>
                  </a:lnTo>
                  <a:lnTo>
                    <a:pt x="3970924" y="215304"/>
                  </a:lnTo>
                  <a:lnTo>
                    <a:pt x="3970924" y="3645795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082" y="4013080"/>
              <a:ext cx="3571875" cy="34289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2098" y="3802490"/>
              <a:ext cx="3990975" cy="4629150"/>
            </a:xfrm>
            <a:custGeom>
              <a:avLst/>
              <a:gdLst/>
              <a:ahLst/>
              <a:cxnLst/>
              <a:rect l="l" t="t" r="r" b="b"/>
              <a:pathLst>
                <a:path w="3990975" h="4629150">
                  <a:moveTo>
                    <a:pt x="3985348" y="4629034"/>
                  </a:moveTo>
                  <a:lnTo>
                    <a:pt x="6484" y="4629034"/>
                  </a:lnTo>
                  <a:lnTo>
                    <a:pt x="0" y="4623515"/>
                  </a:lnTo>
                  <a:lnTo>
                    <a:pt x="0" y="5519"/>
                  </a:lnTo>
                  <a:lnTo>
                    <a:pt x="1811" y="2759"/>
                  </a:lnTo>
                  <a:lnTo>
                    <a:pt x="3718" y="0"/>
                  </a:lnTo>
                  <a:lnTo>
                    <a:pt x="4672" y="0"/>
                  </a:lnTo>
                  <a:lnTo>
                    <a:pt x="14875" y="9231"/>
                  </a:lnTo>
                  <a:lnTo>
                    <a:pt x="14875" y="4616092"/>
                  </a:lnTo>
                  <a:lnTo>
                    <a:pt x="3976957" y="4616092"/>
                  </a:lnTo>
                  <a:lnTo>
                    <a:pt x="3990879" y="4625323"/>
                  </a:lnTo>
                  <a:lnTo>
                    <a:pt x="3988113" y="4628083"/>
                  </a:lnTo>
                  <a:lnTo>
                    <a:pt x="3985348" y="4629034"/>
                  </a:lnTo>
                  <a:close/>
                </a:path>
                <a:path w="3990975" h="4629150">
                  <a:moveTo>
                    <a:pt x="169922" y="228016"/>
                  </a:moveTo>
                  <a:lnTo>
                    <a:pt x="167156" y="221545"/>
                  </a:lnTo>
                  <a:lnTo>
                    <a:pt x="167156" y="214122"/>
                  </a:lnTo>
                  <a:lnTo>
                    <a:pt x="175547" y="211362"/>
                  </a:lnTo>
                  <a:lnTo>
                    <a:pt x="3743910" y="211362"/>
                  </a:lnTo>
                  <a:lnTo>
                    <a:pt x="3754113" y="212218"/>
                  </a:lnTo>
                  <a:lnTo>
                    <a:pt x="3756878" y="220593"/>
                  </a:lnTo>
                  <a:lnTo>
                    <a:pt x="3756974" y="222496"/>
                  </a:lnTo>
                  <a:lnTo>
                    <a:pt x="177359" y="222496"/>
                  </a:lnTo>
                  <a:lnTo>
                    <a:pt x="172687" y="224304"/>
                  </a:lnTo>
                  <a:lnTo>
                    <a:pt x="169922" y="228016"/>
                  </a:lnTo>
                  <a:close/>
                </a:path>
                <a:path w="3990975" h="4629150">
                  <a:moveTo>
                    <a:pt x="3751348" y="3637316"/>
                  </a:moveTo>
                  <a:lnTo>
                    <a:pt x="3741145" y="3637316"/>
                  </a:lnTo>
                  <a:lnTo>
                    <a:pt x="3744864" y="3634461"/>
                  </a:lnTo>
                  <a:lnTo>
                    <a:pt x="3746676" y="3629893"/>
                  </a:lnTo>
                  <a:lnTo>
                    <a:pt x="3746676" y="222496"/>
                  </a:lnTo>
                  <a:lnTo>
                    <a:pt x="3756974" y="222496"/>
                  </a:lnTo>
                  <a:lnTo>
                    <a:pt x="3756974" y="3631796"/>
                  </a:lnTo>
                  <a:lnTo>
                    <a:pt x="3751348" y="3637316"/>
                  </a:lnTo>
                  <a:close/>
                </a:path>
              </a:pathLst>
            </a:custGeom>
            <a:solidFill>
              <a:srgbClr val="A8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6757" y="3797841"/>
              <a:ext cx="3990975" cy="4638675"/>
            </a:xfrm>
            <a:custGeom>
              <a:avLst/>
              <a:gdLst/>
              <a:ahLst/>
              <a:cxnLst/>
              <a:rect l="l" t="t" r="r" b="b"/>
              <a:pathLst>
                <a:path w="3990975" h="4638675">
                  <a:moveTo>
                    <a:pt x="3985406" y="4638674"/>
                  </a:moveTo>
                  <a:lnTo>
                    <a:pt x="3969581" y="4627521"/>
                  </a:lnTo>
                  <a:lnTo>
                    <a:pt x="3969581" y="14870"/>
                  </a:lnTo>
                  <a:lnTo>
                    <a:pt x="10200" y="14870"/>
                  </a:lnTo>
                  <a:lnTo>
                    <a:pt x="0" y="5528"/>
                  </a:lnTo>
                  <a:lnTo>
                    <a:pt x="2764" y="1811"/>
                  </a:lnTo>
                  <a:lnTo>
                    <a:pt x="6482" y="0"/>
                  </a:lnTo>
                  <a:lnTo>
                    <a:pt x="3984453" y="0"/>
                  </a:lnTo>
                  <a:lnTo>
                    <a:pt x="3990935" y="6482"/>
                  </a:lnTo>
                  <a:lnTo>
                    <a:pt x="3990935" y="15823"/>
                  </a:lnTo>
                  <a:lnTo>
                    <a:pt x="3982641" y="15823"/>
                  </a:lnTo>
                  <a:lnTo>
                    <a:pt x="3989124" y="22305"/>
                  </a:lnTo>
                  <a:lnTo>
                    <a:pt x="3990935" y="22305"/>
                  </a:lnTo>
                  <a:lnTo>
                    <a:pt x="3990935" y="4632192"/>
                  </a:lnTo>
                  <a:lnTo>
                    <a:pt x="3989124" y="4635910"/>
                  </a:lnTo>
                  <a:lnTo>
                    <a:pt x="3985406" y="4638674"/>
                  </a:lnTo>
                  <a:close/>
                </a:path>
                <a:path w="3990975" h="4638675">
                  <a:moveTo>
                    <a:pt x="3990935" y="22305"/>
                  </a:moveTo>
                  <a:lnTo>
                    <a:pt x="3989124" y="22305"/>
                  </a:lnTo>
                  <a:lnTo>
                    <a:pt x="3987313" y="19541"/>
                  </a:lnTo>
                  <a:lnTo>
                    <a:pt x="3985406" y="17635"/>
                  </a:lnTo>
                  <a:lnTo>
                    <a:pt x="3982641" y="15823"/>
                  </a:lnTo>
                  <a:lnTo>
                    <a:pt x="3990935" y="15823"/>
                  </a:lnTo>
                  <a:lnTo>
                    <a:pt x="3990935" y="22305"/>
                  </a:lnTo>
                  <a:close/>
                </a:path>
                <a:path w="3990975" h="4638675">
                  <a:moveTo>
                    <a:pt x="3741162" y="3651686"/>
                  </a:moveTo>
                  <a:lnTo>
                    <a:pt x="173601" y="3651686"/>
                  </a:lnTo>
                  <a:lnTo>
                    <a:pt x="169025" y="3649874"/>
                  </a:lnTo>
                  <a:lnTo>
                    <a:pt x="166165" y="3645204"/>
                  </a:lnTo>
                  <a:lnTo>
                    <a:pt x="162447" y="3642439"/>
                  </a:lnTo>
                  <a:lnTo>
                    <a:pt x="160636" y="3638722"/>
                  </a:lnTo>
                  <a:lnTo>
                    <a:pt x="160636" y="226586"/>
                  </a:lnTo>
                  <a:lnTo>
                    <a:pt x="162447" y="222868"/>
                  </a:lnTo>
                  <a:lnTo>
                    <a:pt x="165307" y="220103"/>
                  </a:lnTo>
                  <a:lnTo>
                    <a:pt x="175508" y="227539"/>
                  </a:lnTo>
                  <a:lnTo>
                    <a:pt x="175508" y="3637768"/>
                  </a:lnTo>
                  <a:lnTo>
                    <a:pt x="3741925" y="3637768"/>
                  </a:lnTo>
                  <a:lnTo>
                    <a:pt x="3747725" y="3646050"/>
                  </a:lnTo>
                  <a:lnTo>
                    <a:pt x="3744880" y="3649874"/>
                  </a:lnTo>
                  <a:lnTo>
                    <a:pt x="3741162" y="3651686"/>
                  </a:lnTo>
                  <a:close/>
                </a:path>
                <a:path w="3990975" h="4638675">
                  <a:moveTo>
                    <a:pt x="3741925" y="3637768"/>
                  </a:moveTo>
                  <a:lnTo>
                    <a:pt x="3738398" y="3637768"/>
                  </a:lnTo>
                  <a:lnTo>
                    <a:pt x="3740305" y="3636815"/>
                  </a:lnTo>
                  <a:lnTo>
                    <a:pt x="3741258" y="3636815"/>
                  </a:lnTo>
                  <a:lnTo>
                    <a:pt x="3741925" y="3637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42175" y="3797841"/>
              <a:ext cx="3971925" cy="4638675"/>
            </a:xfrm>
            <a:custGeom>
              <a:avLst/>
              <a:gdLst/>
              <a:ahLst/>
              <a:cxnLst/>
              <a:rect l="l" t="t" r="r" b="b"/>
              <a:pathLst>
                <a:path w="3971925" h="4638675">
                  <a:moveTo>
                    <a:pt x="3964450" y="4638674"/>
                  </a:moveTo>
                  <a:lnTo>
                    <a:pt x="6474" y="4638674"/>
                  </a:lnTo>
                  <a:lnTo>
                    <a:pt x="0" y="4632196"/>
                  </a:lnTo>
                  <a:lnTo>
                    <a:pt x="0" y="6478"/>
                  </a:lnTo>
                  <a:lnTo>
                    <a:pt x="6474" y="0"/>
                  </a:lnTo>
                  <a:lnTo>
                    <a:pt x="3965402" y="0"/>
                  </a:lnTo>
                  <a:lnTo>
                    <a:pt x="3971876" y="6478"/>
                  </a:lnTo>
                  <a:lnTo>
                    <a:pt x="3970924" y="14861"/>
                  </a:lnTo>
                  <a:lnTo>
                    <a:pt x="3970924" y="215304"/>
                  </a:lnTo>
                  <a:lnTo>
                    <a:pt x="3745657" y="215304"/>
                  </a:lnTo>
                  <a:lnTo>
                    <a:pt x="3737279" y="216257"/>
                  </a:lnTo>
                  <a:lnTo>
                    <a:pt x="187278" y="216257"/>
                  </a:lnTo>
                  <a:lnTo>
                    <a:pt x="180803" y="222735"/>
                  </a:lnTo>
                  <a:lnTo>
                    <a:pt x="180803" y="3639317"/>
                  </a:lnTo>
                  <a:lnTo>
                    <a:pt x="187278" y="3645795"/>
                  </a:lnTo>
                  <a:lnTo>
                    <a:pt x="3970924" y="3645795"/>
                  </a:lnTo>
                  <a:lnTo>
                    <a:pt x="3970924" y="4632196"/>
                  </a:lnTo>
                  <a:lnTo>
                    <a:pt x="3964450" y="4638674"/>
                  </a:lnTo>
                  <a:close/>
                </a:path>
                <a:path w="3971925" h="4638675">
                  <a:moveTo>
                    <a:pt x="3970924" y="3645795"/>
                  </a:moveTo>
                  <a:lnTo>
                    <a:pt x="3744705" y="3645795"/>
                  </a:lnTo>
                  <a:lnTo>
                    <a:pt x="3751179" y="3639317"/>
                  </a:lnTo>
                  <a:lnTo>
                    <a:pt x="3751179" y="221782"/>
                  </a:lnTo>
                  <a:lnTo>
                    <a:pt x="3745657" y="215304"/>
                  </a:lnTo>
                  <a:lnTo>
                    <a:pt x="3970924" y="215304"/>
                  </a:lnTo>
                  <a:lnTo>
                    <a:pt x="3970924" y="3645795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3063" y="4013080"/>
              <a:ext cx="3571874" cy="34289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343079" y="3802490"/>
              <a:ext cx="3990975" cy="4629150"/>
            </a:xfrm>
            <a:custGeom>
              <a:avLst/>
              <a:gdLst/>
              <a:ahLst/>
              <a:cxnLst/>
              <a:rect l="l" t="t" r="r" b="b"/>
              <a:pathLst>
                <a:path w="3990975" h="4629150">
                  <a:moveTo>
                    <a:pt x="3985348" y="4629034"/>
                  </a:moveTo>
                  <a:lnTo>
                    <a:pt x="6484" y="4629034"/>
                  </a:lnTo>
                  <a:lnTo>
                    <a:pt x="0" y="4623515"/>
                  </a:lnTo>
                  <a:lnTo>
                    <a:pt x="0" y="5519"/>
                  </a:lnTo>
                  <a:lnTo>
                    <a:pt x="1811" y="2759"/>
                  </a:lnTo>
                  <a:lnTo>
                    <a:pt x="3718" y="0"/>
                  </a:lnTo>
                  <a:lnTo>
                    <a:pt x="4672" y="0"/>
                  </a:lnTo>
                  <a:lnTo>
                    <a:pt x="14875" y="9231"/>
                  </a:lnTo>
                  <a:lnTo>
                    <a:pt x="14875" y="4616092"/>
                  </a:lnTo>
                  <a:lnTo>
                    <a:pt x="3976957" y="4616092"/>
                  </a:lnTo>
                  <a:lnTo>
                    <a:pt x="3990879" y="4625323"/>
                  </a:lnTo>
                  <a:lnTo>
                    <a:pt x="3988113" y="4628083"/>
                  </a:lnTo>
                  <a:lnTo>
                    <a:pt x="3985348" y="4629034"/>
                  </a:lnTo>
                  <a:close/>
                </a:path>
                <a:path w="3990975" h="4629150">
                  <a:moveTo>
                    <a:pt x="169922" y="228016"/>
                  </a:moveTo>
                  <a:lnTo>
                    <a:pt x="167156" y="221545"/>
                  </a:lnTo>
                  <a:lnTo>
                    <a:pt x="167156" y="214122"/>
                  </a:lnTo>
                  <a:lnTo>
                    <a:pt x="175547" y="211362"/>
                  </a:lnTo>
                  <a:lnTo>
                    <a:pt x="3743910" y="211362"/>
                  </a:lnTo>
                  <a:lnTo>
                    <a:pt x="3754113" y="212218"/>
                  </a:lnTo>
                  <a:lnTo>
                    <a:pt x="3756878" y="220593"/>
                  </a:lnTo>
                  <a:lnTo>
                    <a:pt x="3756974" y="222496"/>
                  </a:lnTo>
                  <a:lnTo>
                    <a:pt x="177359" y="222496"/>
                  </a:lnTo>
                  <a:lnTo>
                    <a:pt x="172687" y="224304"/>
                  </a:lnTo>
                  <a:lnTo>
                    <a:pt x="169922" y="228016"/>
                  </a:lnTo>
                  <a:close/>
                </a:path>
                <a:path w="3990975" h="4629150">
                  <a:moveTo>
                    <a:pt x="3751348" y="3637316"/>
                  </a:moveTo>
                  <a:lnTo>
                    <a:pt x="3741145" y="3637316"/>
                  </a:lnTo>
                  <a:lnTo>
                    <a:pt x="3744864" y="3634461"/>
                  </a:lnTo>
                  <a:lnTo>
                    <a:pt x="3746676" y="3629893"/>
                  </a:lnTo>
                  <a:lnTo>
                    <a:pt x="3746676" y="222496"/>
                  </a:lnTo>
                  <a:lnTo>
                    <a:pt x="3756974" y="222496"/>
                  </a:lnTo>
                  <a:lnTo>
                    <a:pt x="3756974" y="3631796"/>
                  </a:lnTo>
                  <a:lnTo>
                    <a:pt x="3751348" y="3637316"/>
                  </a:lnTo>
                  <a:close/>
                </a:path>
              </a:pathLst>
            </a:custGeom>
            <a:solidFill>
              <a:srgbClr val="A8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47737" y="3797841"/>
              <a:ext cx="3990975" cy="4638675"/>
            </a:xfrm>
            <a:custGeom>
              <a:avLst/>
              <a:gdLst/>
              <a:ahLst/>
              <a:cxnLst/>
              <a:rect l="l" t="t" r="r" b="b"/>
              <a:pathLst>
                <a:path w="3990975" h="4638675">
                  <a:moveTo>
                    <a:pt x="3985406" y="4638674"/>
                  </a:moveTo>
                  <a:lnTo>
                    <a:pt x="3969581" y="4627521"/>
                  </a:lnTo>
                  <a:lnTo>
                    <a:pt x="3969581" y="14870"/>
                  </a:lnTo>
                  <a:lnTo>
                    <a:pt x="10200" y="14870"/>
                  </a:lnTo>
                  <a:lnTo>
                    <a:pt x="0" y="5528"/>
                  </a:lnTo>
                  <a:lnTo>
                    <a:pt x="2764" y="1811"/>
                  </a:lnTo>
                  <a:lnTo>
                    <a:pt x="6482" y="0"/>
                  </a:lnTo>
                  <a:lnTo>
                    <a:pt x="3984453" y="0"/>
                  </a:lnTo>
                  <a:lnTo>
                    <a:pt x="3990935" y="6482"/>
                  </a:lnTo>
                  <a:lnTo>
                    <a:pt x="3990935" y="15823"/>
                  </a:lnTo>
                  <a:lnTo>
                    <a:pt x="3982641" y="15823"/>
                  </a:lnTo>
                  <a:lnTo>
                    <a:pt x="3989124" y="22305"/>
                  </a:lnTo>
                  <a:lnTo>
                    <a:pt x="3990935" y="22305"/>
                  </a:lnTo>
                  <a:lnTo>
                    <a:pt x="3990935" y="4632192"/>
                  </a:lnTo>
                  <a:lnTo>
                    <a:pt x="3989124" y="4635910"/>
                  </a:lnTo>
                  <a:lnTo>
                    <a:pt x="3985406" y="4638674"/>
                  </a:lnTo>
                  <a:close/>
                </a:path>
                <a:path w="3990975" h="4638675">
                  <a:moveTo>
                    <a:pt x="3990935" y="22305"/>
                  </a:moveTo>
                  <a:lnTo>
                    <a:pt x="3989124" y="22305"/>
                  </a:lnTo>
                  <a:lnTo>
                    <a:pt x="3987313" y="19541"/>
                  </a:lnTo>
                  <a:lnTo>
                    <a:pt x="3985406" y="17635"/>
                  </a:lnTo>
                  <a:lnTo>
                    <a:pt x="3982641" y="15823"/>
                  </a:lnTo>
                  <a:lnTo>
                    <a:pt x="3990935" y="15823"/>
                  </a:lnTo>
                  <a:lnTo>
                    <a:pt x="3990935" y="22305"/>
                  </a:lnTo>
                  <a:close/>
                </a:path>
                <a:path w="3990975" h="4638675">
                  <a:moveTo>
                    <a:pt x="3741162" y="3651686"/>
                  </a:moveTo>
                  <a:lnTo>
                    <a:pt x="173601" y="3651686"/>
                  </a:lnTo>
                  <a:lnTo>
                    <a:pt x="169025" y="3649874"/>
                  </a:lnTo>
                  <a:lnTo>
                    <a:pt x="166165" y="3645204"/>
                  </a:lnTo>
                  <a:lnTo>
                    <a:pt x="162447" y="3642439"/>
                  </a:lnTo>
                  <a:lnTo>
                    <a:pt x="160636" y="3638722"/>
                  </a:lnTo>
                  <a:lnTo>
                    <a:pt x="160636" y="226586"/>
                  </a:lnTo>
                  <a:lnTo>
                    <a:pt x="162447" y="222868"/>
                  </a:lnTo>
                  <a:lnTo>
                    <a:pt x="165307" y="220103"/>
                  </a:lnTo>
                  <a:lnTo>
                    <a:pt x="175508" y="227539"/>
                  </a:lnTo>
                  <a:lnTo>
                    <a:pt x="175508" y="3637768"/>
                  </a:lnTo>
                  <a:lnTo>
                    <a:pt x="3741925" y="3637768"/>
                  </a:lnTo>
                  <a:lnTo>
                    <a:pt x="3747725" y="3646050"/>
                  </a:lnTo>
                  <a:lnTo>
                    <a:pt x="3744880" y="3649874"/>
                  </a:lnTo>
                  <a:lnTo>
                    <a:pt x="3741162" y="3651686"/>
                  </a:lnTo>
                  <a:close/>
                </a:path>
                <a:path w="3990975" h="4638675">
                  <a:moveTo>
                    <a:pt x="3741925" y="3637768"/>
                  </a:moveTo>
                  <a:lnTo>
                    <a:pt x="3738398" y="3637768"/>
                  </a:lnTo>
                  <a:lnTo>
                    <a:pt x="3740305" y="3636815"/>
                  </a:lnTo>
                  <a:lnTo>
                    <a:pt x="3741258" y="3636815"/>
                  </a:lnTo>
                  <a:lnTo>
                    <a:pt x="3741925" y="3637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70849" y="7639773"/>
              <a:ext cx="11955145" cy="1651000"/>
            </a:xfrm>
            <a:custGeom>
              <a:avLst/>
              <a:gdLst/>
              <a:ahLst/>
              <a:cxnLst/>
              <a:rect l="l" t="t" r="r" b="b"/>
              <a:pathLst>
                <a:path w="11955144" h="1651000">
                  <a:moveTo>
                    <a:pt x="1590675" y="795337"/>
                  </a:moveTo>
                  <a:lnTo>
                    <a:pt x="1589214" y="746887"/>
                  </a:lnTo>
                  <a:lnTo>
                    <a:pt x="1584921" y="699211"/>
                  </a:lnTo>
                  <a:lnTo>
                    <a:pt x="1577860" y="652373"/>
                  </a:lnTo>
                  <a:lnTo>
                    <a:pt x="1568107" y="606488"/>
                  </a:lnTo>
                  <a:lnTo>
                    <a:pt x="1555762" y="561606"/>
                  </a:lnTo>
                  <a:lnTo>
                    <a:pt x="1540903" y="517829"/>
                  </a:lnTo>
                  <a:lnTo>
                    <a:pt x="1523619" y="475234"/>
                  </a:lnTo>
                  <a:lnTo>
                    <a:pt x="1503984" y="433908"/>
                  </a:lnTo>
                  <a:lnTo>
                    <a:pt x="1482077" y="393928"/>
                  </a:lnTo>
                  <a:lnTo>
                    <a:pt x="1457985" y="355384"/>
                  </a:lnTo>
                  <a:lnTo>
                    <a:pt x="1431798" y="318350"/>
                  </a:lnTo>
                  <a:lnTo>
                    <a:pt x="1403604" y="282917"/>
                  </a:lnTo>
                  <a:lnTo>
                    <a:pt x="1373466" y="249174"/>
                  </a:lnTo>
                  <a:lnTo>
                    <a:pt x="1341488" y="217195"/>
                  </a:lnTo>
                  <a:lnTo>
                    <a:pt x="1307744" y="187058"/>
                  </a:lnTo>
                  <a:lnTo>
                    <a:pt x="1272311" y="158864"/>
                  </a:lnTo>
                  <a:lnTo>
                    <a:pt x="1235278" y="132676"/>
                  </a:lnTo>
                  <a:lnTo>
                    <a:pt x="1196733" y="108585"/>
                  </a:lnTo>
                  <a:lnTo>
                    <a:pt x="1156754" y="86690"/>
                  </a:lnTo>
                  <a:lnTo>
                    <a:pt x="1115428" y="67043"/>
                  </a:lnTo>
                  <a:lnTo>
                    <a:pt x="1072832" y="49758"/>
                  </a:lnTo>
                  <a:lnTo>
                    <a:pt x="1029055" y="34899"/>
                  </a:lnTo>
                  <a:lnTo>
                    <a:pt x="984186" y="22555"/>
                  </a:lnTo>
                  <a:lnTo>
                    <a:pt x="938288" y="12814"/>
                  </a:lnTo>
                  <a:lnTo>
                    <a:pt x="891451" y="5740"/>
                  </a:lnTo>
                  <a:lnTo>
                    <a:pt x="843775" y="1447"/>
                  </a:lnTo>
                  <a:lnTo>
                    <a:pt x="795337" y="0"/>
                  </a:lnTo>
                  <a:lnTo>
                    <a:pt x="746887" y="1447"/>
                  </a:lnTo>
                  <a:lnTo>
                    <a:pt x="699211" y="5740"/>
                  </a:lnTo>
                  <a:lnTo>
                    <a:pt x="652386" y="12814"/>
                  </a:lnTo>
                  <a:lnTo>
                    <a:pt x="606488" y="22555"/>
                  </a:lnTo>
                  <a:lnTo>
                    <a:pt x="561606" y="34899"/>
                  </a:lnTo>
                  <a:lnTo>
                    <a:pt x="517829" y="49758"/>
                  </a:lnTo>
                  <a:lnTo>
                    <a:pt x="475234" y="67043"/>
                  </a:lnTo>
                  <a:lnTo>
                    <a:pt x="433908" y="86690"/>
                  </a:lnTo>
                  <a:lnTo>
                    <a:pt x="393928" y="108585"/>
                  </a:lnTo>
                  <a:lnTo>
                    <a:pt x="355384" y="132676"/>
                  </a:lnTo>
                  <a:lnTo>
                    <a:pt x="318350" y="158864"/>
                  </a:lnTo>
                  <a:lnTo>
                    <a:pt x="282917" y="187058"/>
                  </a:lnTo>
                  <a:lnTo>
                    <a:pt x="249174" y="217195"/>
                  </a:lnTo>
                  <a:lnTo>
                    <a:pt x="217195" y="249174"/>
                  </a:lnTo>
                  <a:lnTo>
                    <a:pt x="187058" y="282917"/>
                  </a:lnTo>
                  <a:lnTo>
                    <a:pt x="158864" y="318350"/>
                  </a:lnTo>
                  <a:lnTo>
                    <a:pt x="132676" y="355384"/>
                  </a:lnTo>
                  <a:lnTo>
                    <a:pt x="108585" y="393928"/>
                  </a:lnTo>
                  <a:lnTo>
                    <a:pt x="86690" y="433908"/>
                  </a:lnTo>
                  <a:lnTo>
                    <a:pt x="67043" y="475234"/>
                  </a:lnTo>
                  <a:lnTo>
                    <a:pt x="49758" y="517829"/>
                  </a:lnTo>
                  <a:lnTo>
                    <a:pt x="34899" y="561606"/>
                  </a:lnTo>
                  <a:lnTo>
                    <a:pt x="22555" y="606488"/>
                  </a:lnTo>
                  <a:lnTo>
                    <a:pt x="12814" y="652373"/>
                  </a:lnTo>
                  <a:lnTo>
                    <a:pt x="5740" y="699211"/>
                  </a:lnTo>
                  <a:lnTo>
                    <a:pt x="1447" y="746887"/>
                  </a:lnTo>
                  <a:lnTo>
                    <a:pt x="0" y="795337"/>
                  </a:lnTo>
                  <a:lnTo>
                    <a:pt x="1447" y="843775"/>
                  </a:lnTo>
                  <a:lnTo>
                    <a:pt x="5740" y="891451"/>
                  </a:lnTo>
                  <a:lnTo>
                    <a:pt x="12814" y="938288"/>
                  </a:lnTo>
                  <a:lnTo>
                    <a:pt x="22555" y="984173"/>
                  </a:lnTo>
                  <a:lnTo>
                    <a:pt x="34899" y="1029055"/>
                  </a:lnTo>
                  <a:lnTo>
                    <a:pt x="49758" y="1072832"/>
                  </a:lnTo>
                  <a:lnTo>
                    <a:pt x="67043" y="1115428"/>
                  </a:lnTo>
                  <a:lnTo>
                    <a:pt x="86690" y="1156754"/>
                  </a:lnTo>
                  <a:lnTo>
                    <a:pt x="108585" y="1196733"/>
                  </a:lnTo>
                  <a:lnTo>
                    <a:pt x="132676" y="1235278"/>
                  </a:lnTo>
                  <a:lnTo>
                    <a:pt x="158864" y="1272311"/>
                  </a:lnTo>
                  <a:lnTo>
                    <a:pt x="187058" y="1307744"/>
                  </a:lnTo>
                  <a:lnTo>
                    <a:pt x="217195" y="1341488"/>
                  </a:lnTo>
                  <a:lnTo>
                    <a:pt x="249174" y="1373466"/>
                  </a:lnTo>
                  <a:lnTo>
                    <a:pt x="282917" y="1403604"/>
                  </a:lnTo>
                  <a:lnTo>
                    <a:pt x="318350" y="1431798"/>
                  </a:lnTo>
                  <a:lnTo>
                    <a:pt x="355384" y="1457985"/>
                  </a:lnTo>
                  <a:lnTo>
                    <a:pt x="393928" y="1482077"/>
                  </a:lnTo>
                  <a:lnTo>
                    <a:pt x="433908" y="1503972"/>
                  </a:lnTo>
                  <a:lnTo>
                    <a:pt x="475234" y="1523619"/>
                  </a:lnTo>
                  <a:lnTo>
                    <a:pt x="517829" y="1540903"/>
                  </a:lnTo>
                  <a:lnTo>
                    <a:pt x="561606" y="1555762"/>
                  </a:lnTo>
                  <a:lnTo>
                    <a:pt x="606488" y="1568107"/>
                  </a:lnTo>
                  <a:lnTo>
                    <a:pt x="652386" y="1577848"/>
                  </a:lnTo>
                  <a:lnTo>
                    <a:pt x="699211" y="1584921"/>
                  </a:lnTo>
                  <a:lnTo>
                    <a:pt x="746887" y="1589214"/>
                  </a:lnTo>
                  <a:lnTo>
                    <a:pt x="795337" y="1590675"/>
                  </a:lnTo>
                  <a:lnTo>
                    <a:pt x="843775" y="1589214"/>
                  </a:lnTo>
                  <a:lnTo>
                    <a:pt x="891451" y="1584921"/>
                  </a:lnTo>
                  <a:lnTo>
                    <a:pt x="938288" y="1577848"/>
                  </a:lnTo>
                  <a:lnTo>
                    <a:pt x="984186" y="1568107"/>
                  </a:lnTo>
                  <a:lnTo>
                    <a:pt x="1029055" y="1555762"/>
                  </a:lnTo>
                  <a:lnTo>
                    <a:pt x="1072832" y="1540903"/>
                  </a:lnTo>
                  <a:lnTo>
                    <a:pt x="1115428" y="1523619"/>
                  </a:lnTo>
                  <a:lnTo>
                    <a:pt x="1156754" y="1503972"/>
                  </a:lnTo>
                  <a:lnTo>
                    <a:pt x="1196733" y="1482077"/>
                  </a:lnTo>
                  <a:lnTo>
                    <a:pt x="1235278" y="1457985"/>
                  </a:lnTo>
                  <a:lnTo>
                    <a:pt x="1272311" y="1431798"/>
                  </a:lnTo>
                  <a:lnTo>
                    <a:pt x="1307744" y="1403604"/>
                  </a:lnTo>
                  <a:lnTo>
                    <a:pt x="1341488" y="1373466"/>
                  </a:lnTo>
                  <a:lnTo>
                    <a:pt x="1373466" y="1341488"/>
                  </a:lnTo>
                  <a:lnTo>
                    <a:pt x="1403604" y="1307744"/>
                  </a:lnTo>
                  <a:lnTo>
                    <a:pt x="1431810" y="1272311"/>
                  </a:lnTo>
                  <a:lnTo>
                    <a:pt x="1457985" y="1235278"/>
                  </a:lnTo>
                  <a:lnTo>
                    <a:pt x="1482077" y="1196733"/>
                  </a:lnTo>
                  <a:lnTo>
                    <a:pt x="1503984" y="1156754"/>
                  </a:lnTo>
                  <a:lnTo>
                    <a:pt x="1523619" y="1115428"/>
                  </a:lnTo>
                  <a:lnTo>
                    <a:pt x="1540903" y="1072832"/>
                  </a:lnTo>
                  <a:lnTo>
                    <a:pt x="1555762" y="1029055"/>
                  </a:lnTo>
                  <a:lnTo>
                    <a:pt x="1568107" y="984173"/>
                  </a:lnTo>
                  <a:lnTo>
                    <a:pt x="1577860" y="938288"/>
                  </a:lnTo>
                  <a:lnTo>
                    <a:pt x="1584921" y="891451"/>
                  </a:lnTo>
                  <a:lnTo>
                    <a:pt x="1589214" y="843775"/>
                  </a:lnTo>
                  <a:lnTo>
                    <a:pt x="1590675" y="795337"/>
                  </a:lnTo>
                  <a:close/>
                </a:path>
                <a:path w="11955144" h="1651000">
                  <a:moveTo>
                    <a:pt x="11954929" y="864831"/>
                  </a:moveTo>
                  <a:lnTo>
                    <a:pt x="11953494" y="816965"/>
                  </a:lnTo>
                  <a:lnTo>
                    <a:pt x="11949252" y="769861"/>
                  </a:lnTo>
                  <a:lnTo>
                    <a:pt x="11942267" y="723595"/>
                  </a:lnTo>
                  <a:lnTo>
                    <a:pt x="11932641" y="678243"/>
                  </a:lnTo>
                  <a:lnTo>
                    <a:pt x="11920461" y="633907"/>
                  </a:lnTo>
                  <a:lnTo>
                    <a:pt x="11905780" y="590651"/>
                  </a:lnTo>
                  <a:lnTo>
                    <a:pt x="11888699" y="548576"/>
                  </a:lnTo>
                  <a:lnTo>
                    <a:pt x="11869306" y="507746"/>
                  </a:lnTo>
                  <a:lnTo>
                    <a:pt x="11847665" y="468249"/>
                  </a:lnTo>
                  <a:lnTo>
                    <a:pt x="11823878" y="430161"/>
                  </a:lnTo>
                  <a:lnTo>
                    <a:pt x="11798008" y="393573"/>
                  </a:lnTo>
                  <a:lnTo>
                    <a:pt x="11770157" y="358571"/>
                  </a:lnTo>
                  <a:lnTo>
                    <a:pt x="11740388" y="325234"/>
                  </a:lnTo>
                  <a:lnTo>
                    <a:pt x="11708803" y="293636"/>
                  </a:lnTo>
                  <a:lnTo>
                    <a:pt x="11675453" y="263867"/>
                  </a:lnTo>
                  <a:lnTo>
                    <a:pt x="11640452" y="236016"/>
                  </a:lnTo>
                  <a:lnTo>
                    <a:pt x="11603876" y="210146"/>
                  </a:lnTo>
                  <a:lnTo>
                    <a:pt x="11565788" y="186347"/>
                  </a:lnTo>
                  <a:lnTo>
                    <a:pt x="11526291" y="164706"/>
                  </a:lnTo>
                  <a:lnTo>
                    <a:pt x="11485461" y="145313"/>
                  </a:lnTo>
                  <a:lnTo>
                    <a:pt x="11443373" y="128231"/>
                  </a:lnTo>
                  <a:lnTo>
                    <a:pt x="11400117" y="113550"/>
                  </a:lnTo>
                  <a:lnTo>
                    <a:pt x="11355781" y="101358"/>
                  </a:lnTo>
                  <a:lnTo>
                    <a:pt x="11310430" y="91732"/>
                  </a:lnTo>
                  <a:lnTo>
                    <a:pt x="11264151" y="84747"/>
                  </a:lnTo>
                  <a:lnTo>
                    <a:pt x="11217034" y="80505"/>
                  </a:lnTo>
                  <a:lnTo>
                    <a:pt x="11169167" y="79070"/>
                  </a:lnTo>
                  <a:lnTo>
                    <a:pt x="11121301" y="80505"/>
                  </a:lnTo>
                  <a:lnTo>
                    <a:pt x="11074184" y="84747"/>
                  </a:lnTo>
                  <a:lnTo>
                    <a:pt x="11027918" y="91732"/>
                  </a:lnTo>
                  <a:lnTo>
                    <a:pt x="10982579" y="101358"/>
                  </a:lnTo>
                  <a:lnTo>
                    <a:pt x="10938243" y="113550"/>
                  </a:lnTo>
                  <a:lnTo>
                    <a:pt x="10894987" y="128231"/>
                  </a:lnTo>
                  <a:lnTo>
                    <a:pt x="10852899" y="145313"/>
                  </a:lnTo>
                  <a:lnTo>
                    <a:pt x="10812069" y="164706"/>
                  </a:lnTo>
                  <a:lnTo>
                    <a:pt x="10772572" y="186347"/>
                  </a:lnTo>
                  <a:lnTo>
                    <a:pt x="10734497" y="210146"/>
                  </a:lnTo>
                  <a:lnTo>
                    <a:pt x="10697909" y="236016"/>
                  </a:lnTo>
                  <a:lnTo>
                    <a:pt x="10662907" y="263867"/>
                  </a:lnTo>
                  <a:lnTo>
                    <a:pt x="10629570" y="293636"/>
                  </a:lnTo>
                  <a:lnTo>
                    <a:pt x="10597972" y="325234"/>
                  </a:lnTo>
                  <a:lnTo>
                    <a:pt x="10568203" y="358571"/>
                  </a:lnTo>
                  <a:lnTo>
                    <a:pt x="10540340" y="393573"/>
                  </a:lnTo>
                  <a:lnTo>
                    <a:pt x="10514470" y="430161"/>
                  </a:lnTo>
                  <a:lnTo>
                    <a:pt x="10490683" y="468249"/>
                  </a:lnTo>
                  <a:lnTo>
                    <a:pt x="10469042" y="507746"/>
                  </a:lnTo>
                  <a:lnTo>
                    <a:pt x="10449636" y="548576"/>
                  </a:lnTo>
                  <a:lnTo>
                    <a:pt x="10432555" y="590651"/>
                  </a:lnTo>
                  <a:lnTo>
                    <a:pt x="10417886" y="633907"/>
                  </a:lnTo>
                  <a:lnTo>
                    <a:pt x="10405681" y="678243"/>
                  </a:lnTo>
                  <a:lnTo>
                    <a:pt x="10396055" y="723595"/>
                  </a:lnTo>
                  <a:lnTo>
                    <a:pt x="10389083" y="769861"/>
                  </a:lnTo>
                  <a:lnTo>
                    <a:pt x="10384828" y="816965"/>
                  </a:lnTo>
                  <a:lnTo>
                    <a:pt x="10383393" y="864831"/>
                  </a:lnTo>
                  <a:lnTo>
                    <a:pt x="10384828" y="912698"/>
                  </a:lnTo>
                  <a:lnTo>
                    <a:pt x="10389083" y="959802"/>
                  </a:lnTo>
                  <a:lnTo>
                    <a:pt x="10396055" y="1006068"/>
                  </a:lnTo>
                  <a:lnTo>
                    <a:pt x="10405681" y="1051420"/>
                  </a:lnTo>
                  <a:lnTo>
                    <a:pt x="10417886" y="1095756"/>
                  </a:lnTo>
                  <a:lnTo>
                    <a:pt x="10432555" y="1139012"/>
                  </a:lnTo>
                  <a:lnTo>
                    <a:pt x="10449636" y="1181087"/>
                  </a:lnTo>
                  <a:lnTo>
                    <a:pt x="10469042" y="1221917"/>
                  </a:lnTo>
                  <a:lnTo>
                    <a:pt x="10490683" y="1261414"/>
                  </a:lnTo>
                  <a:lnTo>
                    <a:pt x="10514470" y="1299502"/>
                  </a:lnTo>
                  <a:lnTo>
                    <a:pt x="10540340" y="1336078"/>
                  </a:lnTo>
                  <a:lnTo>
                    <a:pt x="10568203" y="1371092"/>
                  </a:lnTo>
                  <a:lnTo>
                    <a:pt x="10597972" y="1404429"/>
                  </a:lnTo>
                  <a:lnTo>
                    <a:pt x="10629570" y="1436027"/>
                  </a:lnTo>
                  <a:lnTo>
                    <a:pt x="10662907" y="1465795"/>
                  </a:lnTo>
                  <a:lnTo>
                    <a:pt x="10697909" y="1493647"/>
                  </a:lnTo>
                  <a:lnTo>
                    <a:pt x="10734497" y="1519516"/>
                  </a:lnTo>
                  <a:lnTo>
                    <a:pt x="10772572" y="1543316"/>
                  </a:lnTo>
                  <a:lnTo>
                    <a:pt x="10812069" y="1564957"/>
                  </a:lnTo>
                  <a:lnTo>
                    <a:pt x="10852899" y="1584350"/>
                  </a:lnTo>
                  <a:lnTo>
                    <a:pt x="10894987" y="1601431"/>
                  </a:lnTo>
                  <a:lnTo>
                    <a:pt x="10938243" y="1616113"/>
                  </a:lnTo>
                  <a:lnTo>
                    <a:pt x="10982579" y="1628305"/>
                  </a:lnTo>
                  <a:lnTo>
                    <a:pt x="11027918" y="1637931"/>
                  </a:lnTo>
                  <a:lnTo>
                    <a:pt x="11074184" y="1644916"/>
                  </a:lnTo>
                  <a:lnTo>
                    <a:pt x="11121301" y="1649158"/>
                  </a:lnTo>
                  <a:lnTo>
                    <a:pt x="11169167" y="1650593"/>
                  </a:lnTo>
                  <a:lnTo>
                    <a:pt x="11217034" y="1649158"/>
                  </a:lnTo>
                  <a:lnTo>
                    <a:pt x="11264138" y="1644916"/>
                  </a:lnTo>
                  <a:lnTo>
                    <a:pt x="11310404" y="1637931"/>
                  </a:lnTo>
                  <a:lnTo>
                    <a:pt x="11355743" y="1628305"/>
                  </a:lnTo>
                  <a:lnTo>
                    <a:pt x="11400092" y="1616113"/>
                  </a:lnTo>
                  <a:lnTo>
                    <a:pt x="11443335" y="1601431"/>
                  </a:lnTo>
                  <a:lnTo>
                    <a:pt x="11485423" y="1584350"/>
                  </a:lnTo>
                  <a:lnTo>
                    <a:pt x="11526253" y="1564957"/>
                  </a:lnTo>
                  <a:lnTo>
                    <a:pt x="11565750" y="1543316"/>
                  </a:lnTo>
                  <a:lnTo>
                    <a:pt x="11603838" y="1519516"/>
                  </a:lnTo>
                  <a:lnTo>
                    <a:pt x="11640414" y="1493647"/>
                  </a:lnTo>
                  <a:lnTo>
                    <a:pt x="11675415" y="1465795"/>
                  </a:lnTo>
                  <a:lnTo>
                    <a:pt x="11708765" y="1436027"/>
                  </a:lnTo>
                  <a:lnTo>
                    <a:pt x="11740350" y="1404429"/>
                  </a:lnTo>
                  <a:lnTo>
                    <a:pt x="11770119" y="1371092"/>
                  </a:lnTo>
                  <a:lnTo>
                    <a:pt x="11797983" y="1336078"/>
                  </a:lnTo>
                  <a:lnTo>
                    <a:pt x="11823852" y="1299502"/>
                  </a:lnTo>
                  <a:lnTo>
                    <a:pt x="11847652" y="1261414"/>
                  </a:lnTo>
                  <a:lnTo>
                    <a:pt x="11869280" y="1221917"/>
                  </a:lnTo>
                  <a:lnTo>
                    <a:pt x="11888686" y="1181087"/>
                  </a:lnTo>
                  <a:lnTo>
                    <a:pt x="11905767" y="1139012"/>
                  </a:lnTo>
                  <a:lnTo>
                    <a:pt x="11920449" y="1095756"/>
                  </a:lnTo>
                  <a:lnTo>
                    <a:pt x="11932641" y="1051420"/>
                  </a:lnTo>
                  <a:lnTo>
                    <a:pt x="11942267" y="1006068"/>
                  </a:lnTo>
                  <a:lnTo>
                    <a:pt x="11949252" y="959802"/>
                  </a:lnTo>
                  <a:lnTo>
                    <a:pt x="11953494" y="912698"/>
                  </a:lnTo>
                  <a:lnTo>
                    <a:pt x="11954929" y="864831"/>
                  </a:lnTo>
                  <a:close/>
                </a:path>
              </a:pathLst>
            </a:custGeom>
            <a:solidFill>
              <a:srgbClr val="FFE3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46987" y="6898055"/>
              <a:ext cx="1969135" cy="2129155"/>
            </a:xfrm>
            <a:custGeom>
              <a:avLst/>
              <a:gdLst/>
              <a:ahLst/>
              <a:cxnLst/>
              <a:rect l="l" t="t" r="r" b="b"/>
              <a:pathLst>
                <a:path w="1969134" h="2129154">
                  <a:moveTo>
                    <a:pt x="1883232" y="41008"/>
                  </a:moveTo>
                  <a:lnTo>
                    <a:pt x="1879384" y="20993"/>
                  </a:lnTo>
                  <a:lnTo>
                    <a:pt x="1864067" y="0"/>
                  </a:lnTo>
                  <a:lnTo>
                    <a:pt x="1850059" y="10236"/>
                  </a:lnTo>
                  <a:lnTo>
                    <a:pt x="1835835" y="20281"/>
                  </a:lnTo>
                  <a:lnTo>
                    <a:pt x="1782495" y="75438"/>
                  </a:lnTo>
                  <a:lnTo>
                    <a:pt x="1755178" y="108470"/>
                  </a:lnTo>
                  <a:lnTo>
                    <a:pt x="1728978" y="142278"/>
                  </a:lnTo>
                  <a:lnTo>
                    <a:pt x="1704543" y="177241"/>
                  </a:lnTo>
                  <a:lnTo>
                    <a:pt x="1621637" y="304317"/>
                  </a:lnTo>
                  <a:lnTo>
                    <a:pt x="1511300" y="473887"/>
                  </a:lnTo>
                  <a:lnTo>
                    <a:pt x="1373657" y="686041"/>
                  </a:lnTo>
                  <a:lnTo>
                    <a:pt x="1098867" y="1110653"/>
                  </a:lnTo>
                  <a:lnTo>
                    <a:pt x="1072438" y="1152182"/>
                  </a:lnTo>
                  <a:lnTo>
                    <a:pt x="1045997" y="1194790"/>
                  </a:lnTo>
                  <a:lnTo>
                    <a:pt x="1018768" y="1239088"/>
                  </a:lnTo>
                  <a:lnTo>
                    <a:pt x="990028" y="1285671"/>
                  </a:lnTo>
                  <a:lnTo>
                    <a:pt x="951026" y="1262659"/>
                  </a:lnTo>
                  <a:lnTo>
                    <a:pt x="934758" y="1252969"/>
                  </a:lnTo>
                  <a:lnTo>
                    <a:pt x="919530" y="1243584"/>
                  </a:lnTo>
                  <a:lnTo>
                    <a:pt x="875703" y="1216367"/>
                  </a:lnTo>
                  <a:lnTo>
                    <a:pt x="831659" y="1189443"/>
                  </a:lnTo>
                  <a:lnTo>
                    <a:pt x="787679" y="1162418"/>
                  </a:lnTo>
                  <a:lnTo>
                    <a:pt x="744029" y="1134935"/>
                  </a:lnTo>
                  <a:lnTo>
                    <a:pt x="700989" y="1106601"/>
                  </a:lnTo>
                  <a:lnTo>
                    <a:pt x="658837" y="1077061"/>
                  </a:lnTo>
                  <a:lnTo>
                    <a:pt x="609904" y="1048766"/>
                  </a:lnTo>
                  <a:lnTo>
                    <a:pt x="562571" y="1035977"/>
                  </a:lnTo>
                  <a:lnTo>
                    <a:pt x="516305" y="1037983"/>
                  </a:lnTo>
                  <a:lnTo>
                    <a:pt x="470585" y="1054087"/>
                  </a:lnTo>
                  <a:lnTo>
                    <a:pt x="424878" y="1083551"/>
                  </a:lnTo>
                  <a:lnTo>
                    <a:pt x="414337" y="1091463"/>
                  </a:lnTo>
                  <a:lnTo>
                    <a:pt x="403606" y="1099134"/>
                  </a:lnTo>
                  <a:lnTo>
                    <a:pt x="346316" y="1151204"/>
                  </a:lnTo>
                  <a:lnTo>
                    <a:pt x="327799" y="1184617"/>
                  </a:lnTo>
                  <a:lnTo>
                    <a:pt x="327507" y="1216837"/>
                  </a:lnTo>
                  <a:lnTo>
                    <a:pt x="345859" y="1249438"/>
                  </a:lnTo>
                  <a:lnTo>
                    <a:pt x="383260" y="1283995"/>
                  </a:lnTo>
                  <a:lnTo>
                    <a:pt x="423976" y="1315097"/>
                  </a:lnTo>
                  <a:lnTo>
                    <a:pt x="464769" y="1346111"/>
                  </a:lnTo>
                  <a:lnTo>
                    <a:pt x="505637" y="1377035"/>
                  </a:lnTo>
                  <a:lnTo>
                    <a:pt x="546557" y="1407883"/>
                  </a:lnTo>
                  <a:lnTo>
                    <a:pt x="587540" y="1438656"/>
                  </a:lnTo>
                  <a:lnTo>
                    <a:pt x="628561" y="1469377"/>
                  </a:lnTo>
                  <a:lnTo>
                    <a:pt x="669620" y="1500035"/>
                  </a:lnTo>
                  <a:lnTo>
                    <a:pt x="751840" y="1561249"/>
                  </a:lnTo>
                  <a:lnTo>
                    <a:pt x="957567" y="1714030"/>
                  </a:lnTo>
                  <a:lnTo>
                    <a:pt x="1004163" y="1741754"/>
                  </a:lnTo>
                  <a:lnTo>
                    <a:pt x="1054519" y="1762531"/>
                  </a:lnTo>
                  <a:lnTo>
                    <a:pt x="1081227" y="1763928"/>
                  </a:lnTo>
                  <a:lnTo>
                    <a:pt x="1104646" y="1752104"/>
                  </a:lnTo>
                  <a:lnTo>
                    <a:pt x="1154734" y="1689455"/>
                  </a:lnTo>
                  <a:lnTo>
                    <a:pt x="1179410" y="1652397"/>
                  </a:lnTo>
                  <a:lnTo>
                    <a:pt x="1201991" y="1614182"/>
                  </a:lnTo>
                  <a:lnTo>
                    <a:pt x="1221689" y="1574749"/>
                  </a:lnTo>
                  <a:lnTo>
                    <a:pt x="1242110" y="1529130"/>
                  </a:lnTo>
                  <a:lnTo>
                    <a:pt x="1323682" y="1346619"/>
                  </a:lnTo>
                  <a:lnTo>
                    <a:pt x="1405026" y="1163993"/>
                  </a:lnTo>
                  <a:lnTo>
                    <a:pt x="1506410" y="935583"/>
                  </a:lnTo>
                  <a:lnTo>
                    <a:pt x="1627708" y="661327"/>
                  </a:lnTo>
                  <a:lnTo>
                    <a:pt x="1768805" y="341185"/>
                  </a:lnTo>
                  <a:lnTo>
                    <a:pt x="1787372" y="297865"/>
                  </a:lnTo>
                  <a:lnTo>
                    <a:pt x="1805228" y="254228"/>
                  </a:lnTo>
                  <a:lnTo>
                    <a:pt x="1822577" y="210362"/>
                  </a:lnTo>
                  <a:lnTo>
                    <a:pt x="1839556" y="166344"/>
                  </a:lnTo>
                  <a:lnTo>
                    <a:pt x="1873173" y="78168"/>
                  </a:lnTo>
                  <a:lnTo>
                    <a:pt x="1879765" y="60071"/>
                  </a:lnTo>
                  <a:lnTo>
                    <a:pt x="1883232" y="41008"/>
                  </a:lnTo>
                  <a:close/>
                </a:path>
                <a:path w="1969134" h="2129154">
                  <a:moveTo>
                    <a:pt x="1968792" y="1137373"/>
                  </a:moveTo>
                  <a:lnTo>
                    <a:pt x="1967064" y="1089126"/>
                  </a:lnTo>
                  <a:lnTo>
                    <a:pt x="1962696" y="1041209"/>
                  </a:lnTo>
                  <a:lnTo>
                    <a:pt x="1955698" y="993597"/>
                  </a:lnTo>
                  <a:lnTo>
                    <a:pt x="1946109" y="946327"/>
                  </a:lnTo>
                  <a:lnTo>
                    <a:pt x="1933956" y="899401"/>
                  </a:lnTo>
                  <a:lnTo>
                    <a:pt x="1919262" y="852830"/>
                  </a:lnTo>
                  <a:lnTo>
                    <a:pt x="1902040" y="806615"/>
                  </a:lnTo>
                  <a:lnTo>
                    <a:pt x="1882355" y="760780"/>
                  </a:lnTo>
                  <a:lnTo>
                    <a:pt x="1860194" y="715327"/>
                  </a:lnTo>
                  <a:lnTo>
                    <a:pt x="1835607" y="670280"/>
                  </a:lnTo>
                  <a:lnTo>
                    <a:pt x="1808619" y="625627"/>
                  </a:lnTo>
                  <a:lnTo>
                    <a:pt x="1785239" y="601459"/>
                  </a:lnTo>
                  <a:lnTo>
                    <a:pt x="1774863" y="591693"/>
                  </a:lnTo>
                  <a:lnTo>
                    <a:pt x="1763610" y="618528"/>
                  </a:lnTo>
                  <a:lnTo>
                    <a:pt x="1753463" y="643420"/>
                  </a:lnTo>
                  <a:lnTo>
                    <a:pt x="1743278" y="666534"/>
                  </a:lnTo>
                  <a:lnTo>
                    <a:pt x="1731886" y="688060"/>
                  </a:lnTo>
                  <a:lnTo>
                    <a:pt x="1715858" y="725233"/>
                  </a:lnTo>
                  <a:lnTo>
                    <a:pt x="1711706" y="761619"/>
                  </a:lnTo>
                  <a:lnTo>
                    <a:pt x="1717471" y="798436"/>
                  </a:lnTo>
                  <a:lnTo>
                    <a:pt x="1731238" y="836853"/>
                  </a:lnTo>
                  <a:lnTo>
                    <a:pt x="1749882" y="883589"/>
                  </a:lnTo>
                  <a:lnTo>
                    <a:pt x="1765579" y="930719"/>
                  </a:lnTo>
                  <a:lnTo>
                    <a:pt x="1778279" y="978242"/>
                  </a:lnTo>
                  <a:lnTo>
                    <a:pt x="1787956" y="1026134"/>
                  </a:lnTo>
                  <a:lnTo>
                    <a:pt x="1794535" y="1074369"/>
                  </a:lnTo>
                  <a:lnTo>
                    <a:pt x="1797977" y="1122934"/>
                  </a:lnTo>
                  <a:lnTo>
                    <a:pt x="1798231" y="1171816"/>
                  </a:lnTo>
                  <a:lnTo>
                    <a:pt x="1795272" y="1220990"/>
                  </a:lnTo>
                  <a:lnTo>
                    <a:pt x="1789010" y="1270431"/>
                  </a:lnTo>
                  <a:lnTo>
                    <a:pt x="1779435" y="1320139"/>
                  </a:lnTo>
                  <a:lnTo>
                    <a:pt x="1767154" y="1368234"/>
                  </a:lnTo>
                  <a:lnTo>
                    <a:pt x="1752422" y="1414881"/>
                  </a:lnTo>
                  <a:lnTo>
                    <a:pt x="1735302" y="1460055"/>
                  </a:lnTo>
                  <a:lnTo>
                    <a:pt x="1715871" y="1503654"/>
                  </a:lnTo>
                  <a:lnTo>
                    <a:pt x="1694218" y="1545653"/>
                  </a:lnTo>
                  <a:lnTo>
                    <a:pt x="1670405" y="1585988"/>
                  </a:lnTo>
                  <a:lnTo>
                    <a:pt x="1644523" y="1624596"/>
                  </a:lnTo>
                  <a:lnTo>
                    <a:pt x="1616633" y="1661414"/>
                  </a:lnTo>
                  <a:lnTo>
                    <a:pt x="1586814" y="1696402"/>
                  </a:lnTo>
                  <a:lnTo>
                    <a:pt x="1555153" y="1729486"/>
                  </a:lnTo>
                  <a:lnTo>
                    <a:pt x="1521726" y="1760613"/>
                  </a:lnTo>
                  <a:lnTo>
                    <a:pt x="1486598" y="1789722"/>
                  </a:lnTo>
                  <a:lnTo>
                    <a:pt x="1449844" y="1816773"/>
                  </a:lnTo>
                  <a:lnTo>
                    <a:pt x="1411554" y="1841690"/>
                  </a:lnTo>
                  <a:lnTo>
                    <a:pt x="1371803" y="1864410"/>
                  </a:lnTo>
                  <a:lnTo>
                    <a:pt x="1330655" y="1884908"/>
                  </a:lnTo>
                  <a:lnTo>
                    <a:pt x="1288186" y="1903082"/>
                  </a:lnTo>
                  <a:lnTo>
                    <a:pt x="1244498" y="1918919"/>
                  </a:lnTo>
                  <a:lnTo>
                    <a:pt x="1199629" y="1932330"/>
                  </a:lnTo>
                  <a:lnTo>
                    <a:pt x="1153680" y="1943265"/>
                  </a:lnTo>
                  <a:lnTo>
                    <a:pt x="1106728" y="1951672"/>
                  </a:lnTo>
                  <a:lnTo>
                    <a:pt x="1058837" y="1957489"/>
                  </a:lnTo>
                  <a:lnTo>
                    <a:pt x="1010094" y="1960664"/>
                  </a:lnTo>
                  <a:lnTo>
                    <a:pt x="960577" y="1961121"/>
                  </a:lnTo>
                  <a:lnTo>
                    <a:pt x="910348" y="1958835"/>
                  </a:lnTo>
                  <a:lnTo>
                    <a:pt x="865466" y="1954237"/>
                  </a:lnTo>
                  <a:lnTo>
                    <a:pt x="821042" y="1947075"/>
                  </a:lnTo>
                  <a:lnTo>
                    <a:pt x="777163" y="1937423"/>
                  </a:lnTo>
                  <a:lnTo>
                    <a:pt x="733933" y="1925307"/>
                  </a:lnTo>
                  <a:lnTo>
                    <a:pt x="691476" y="1910816"/>
                  </a:lnTo>
                  <a:lnTo>
                    <a:pt x="649897" y="1894001"/>
                  </a:lnTo>
                  <a:lnTo>
                    <a:pt x="609307" y="1874901"/>
                  </a:lnTo>
                  <a:lnTo>
                    <a:pt x="569798" y="1853603"/>
                  </a:lnTo>
                  <a:lnTo>
                    <a:pt x="531482" y="1830146"/>
                  </a:lnTo>
                  <a:lnTo>
                    <a:pt x="494487" y="1804593"/>
                  </a:lnTo>
                  <a:lnTo>
                    <a:pt x="458889" y="1777009"/>
                  </a:lnTo>
                  <a:lnTo>
                    <a:pt x="424827" y="1747456"/>
                  </a:lnTo>
                  <a:lnTo>
                    <a:pt x="392391" y="1715973"/>
                  </a:lnTo>
                  <a:lnTo>
                    <a:pt x="361683" y="1682635"/>
                  </a:lnTo>
                  <a:lnTo>
                    <a:pt x="332841" y="1647494"/>
                  </a:lnTo>
                  <a:lnTo>
                    <a:pt x="305943" y="1610614"/>
                  </a:lnTo>
                  <a:lnTo>
                    <a:pt x="281101" y="1572044"/>
                  </a:lnTo>
                  <a:lnTo>
                    <a:pt x="258432" y="1531848"/>
                  </a:lnTo>
                  <a:lnTo>
                    <a:pt x="238036" y="1490091"/>
                  </a:lnTo>
                  <a:lnTo>
                    <a:pt x="220040" y="1446822"/>
                  </a:lnTo>
                  <a:lnTo>
                    <a:pt x="204520" y="1402105"/>
                  </a:lnTo>
                  <a:lnTo>
                    <a:pt x="191617" y="1356004"/>
                  </a:lnTo>
                  <a:lnTo>
                    <a:pt x="181419" y="1308557"/>
                  </a:lnTo>
                  <a:lnTo>
                    <a:pt x="174040" y="1259840"/>
                  </a:lnTo>
                  <a:lnTo>
                    <a:pt x="169583" y="1209916"/>
                  </a:lnTo>
                  <a:lnTo>
                    <a:pt x="168148" y="1158824"/>
                  </a:lnTo>
                  <a:lnTo>
                    <a:pt x="169875" y="1106639"/>
                  </a:lnTo>
                  <a:lnTo>
                    <a:pt x="174142" y="1059815"/>
                  </a:lnTo>
                  <a:lnTo>
                    <a:pt x="180924" y="1014018"/>
                  </a:lnTo>
                  <a:lnTo>
                    <a:pt x="190144" y="969327"/>
                  </a:lnTo>
                  <a:lnTo>
                    <a:pt x="201726" y="925766"/>
                  </a:lnTo>
                  <a:lnTo>
                    <a:pt x="215569" y="883399"/>
                  </a:lnTo>
                  <a:lnTo>
                    <a:pt x="231597" y="842264"/>
                  </a:lnTo>
                  <a:lnTo>
                    <a:pt x="249732" y="802411"/>
                  </a:lnTo>
                  <a:lnTo>
                    <a:pt x="269887" y="763892"/>
                  </a:lnTo>
                  <a:lnTo>
                    <a:pt x="291985" y="726757"/>
                  </a:lnTo>
                  <a:lnTo>
                    <a:pt x="315950" y="691032"/>
                  </a:lnTo>
                  <a:lnTo>
                    <a:pt x="341680" y="656793"/>
                  </a:lnTo>
                  <a:lnTo>
                    <a:pt x="369112" y="624065"/>
                  </a:lnTo>
                  <a:lnTo>
                    <a:pt x="398145" y="592912"/>
                  </a:lnTo>
                  <a:lnTo>
                    <a:pt x="428726" y="563372"/>
                  </a:lnTo>
                  <a:lnTo>
                    <a:pt x="460743" y="535495"/>
                  </a:lnTo>
                  <a:lnTo>
                    <a:pt x="494118" y="509333"/>
                  </a:lnTo>
                  <a:lnTo>
                    <a:pt x="528789" y="484924"/>
                  </a:lnTo>
                  <a:lnTo>
                    <a:pt x="564667" y="462330"/>
                  </a:lnTo>
                  <a:lnTo>
                    <a:pt x="601649" y="441579"/>
                  </a:lnTo>
                  <a:lnTo>
                    <a:pt x="639673" y="422744"/>
                  </a:lnTo>
                  <a:lnTo>
                    <a:pt x="678649" y="405853"/>
                  </a:lnTo>
                  <a:lnTo>
                    <a:pt x="718502" y="390956"/>
                  </a:lnTo>
                  <a:lnTo>
                    <a:pt x="759155" y="378104"/>
                  </a:lnTo>
                  <a:lnTo>
                    <a:pt x="800506" y="367347"/>
                  </a:lnTo>
                  <a:lnTo>
                    <a:pt x="842479" y="358736"/>
                  </a:lnTo>
                  <a:lnTo>
                    <a:pt x="884999" y="352310"/>
                  </a:lnTo>
                  <a:lnTo>
                    <a:pt x="927989" y="348119"/>
                  </a:lnTo>
                  <a:lnTo>
                    <a:pt x="971346" y="346214"/>
                  </a:lnTo>
                  <a:lnTo>
                    <a:pt x="1015009" y="346633"/>
                  </a:lnTo>
                  <a:lnTo>
                    <a:pt x="1058887" y="349427"/>
                  </a:lnTo>
                  <a:lnTo>
                    <a:pt x="1102893" y="354660"/>
                  </a:lnTo>
                  <a:lnTo>
                    <a:pt x="1146949" y="362369"/>
                  </a:lnTo>
                  <a:lnTo>
                    <a:pt x="1190980" y="372592"/>
                  </a:lnTo>
                  <a:lnTo>
                    <a:pt x="1234897" y="385381"/>
                  </a:lnTo>
                  <a:lnTo>
                    <a:pt x="1278623" y="400786"/>
                  </a:lnTo>
                  <a:lnTo>
                    <a:pt x="1322057" y="418871"/>
                  </a:lnTo>
                  <a:lnTo>
                    <a:pt x="1335125" y="424522"/>
                  </a:lnTo>
                  <a:lnTo>
                    <a:pt x="1348066" y="429818"/>
                  </a:lnTo>
                  <a:lnTo>
                    <a:pt x="1372450" y="439623"/>
                  </a:lnTo>
                  <a:lnTo>
                    <a:pt x="1465694" y="315849"/>
                  </a:lnTo>
                  <a:lnTo>
                    <a:pt x="1460233" y="309245"/>
                  </a:lnTo>
                  <a:lnTo>
                    <a:pt x="1456016" y="303885"/>
                  </a:lnTo>
                  <a:lnTo>
                    <a:pt x="1418450" y="280085"/>
                  </a:lnTo>
                  <a:lnTo>
                    <a:pt x="1363548" y="255028"/>
                  </a:lnTo>
                  <a:lnTo>
                    <a:pt x="1318539" y="237312"/>
                  </a:lnTo>
                  <a:lnTo>
                    <a:pt x="1273086" y="221907"/>
                  </a:lnTo>
                  <a:lnTo>
                    <a:pt x="1227213" y="208813"/>
                  </a:lnTo>
                  <a:lnTo>
                    <a:pt x="1180922" y="198056"/>
                  </a:lnTo>
                  <a:lnTo>
                    <a:pt x="1134237" y="189649"/>
                  </a:lnTo>
                  <a:lnTo>
                    <a:pt x="1087170" y="183616"/>
                  </a:lnTo>
                  <a:lnTo>
                    <a:pt x="1039749" y="179971"/>
                  </a:lnTo>
                  <a:lnTo>
                    <a:pt x="991958" y="178727"/>
                  </a:lnTo>
                  <a:lnTo>
                    <a:pt x="943851" y="179920"/>
                  </a:lnTo>
                  <a:lnTo>
                    <a:pt x="895413" y="183540"/>
                  </a:lnTo>
                  <a:lnTo>
                    <a:pt x="843241" y="190042"/>
                  </a:lnTo>
                  <a:lnTo>
                    <a:pt x="792365" y="198932"/>
                  </a:lnTo>
                  <a:lnTo>
                    <a:pt x="742810" y="210134"/>
                  </a:lnTo>
                  <a:lnTo>
                    <a:pt x="694588" y="223583"/>
                  </a:lnTo>
                  <a:lnTo>
                    <a:pt x="647750" y="239191"/>
                  </a:lnTo>
                  <a:lnTo>
                    <a:pt x="602310" y="256870"/>
                  </a:lnTo>
                  <a:lnTo>
                    <a:pt x="558292" y="276555"/>
                  </a:lnTo>
                  <a:lnTo>
                    <a:pt x="515721" y="298145"/>
                  </a:lnTo>
                  <a:lnTo>
                    <a:pt x="474637" y="321589"/>
                  </a:lnTo>
                  <a:lnTo>
                    <a:pt x="435051" y="346786"/>
                  </a:lnTo>
                  <a:lnTo>
                    <a:pt x="397014" y="373672"/>
                  </a:lnTo>
                  <a:lnTo>
                    <a:pt x="360527" y="402145"/>
                  </a:lnTo>
                  <a:lnTo>
                    <a:pt x="325628" y="432155"/>
                  </a:lnTo>
                  <a:lnTo>
                    <a:pt x="292354" y="463600"/>
                  </a:lnTo>
                  <a:lnTo>
                    <a:pt x="260718" y="496404"/>
                  </a:lnTo>
                  <a:lnTo>
                    <a:pt x="230746" y="530504"/>
                  </a:lnTo>
                  <a:lnTo>
                    <a:pt x="202476" y="565797"/>
                  </a:lnTo>
                  <a:lnTo>
                    <a:pt x="175933" y="602221"/>
                  </a:lnTo>
                  <a:lnTo>
                    <a:pt x="151130" y="639686"/>
                  </a:lnTo>
                  <a:lnTo>
                    <a:pt x="128117" y="678116"/>
                  </a:lnTo>
                  <a:lnTo>
                    <a:pt x="106895" y="717435"/>
                  </a:lnTo>
                  <a:lnTo>
                    <a:pt x="87515" y="757567"/>
                  </a:lnTo>
                  <a:lnTo>
                    <a:pt x="69989" y="798423"/>
                  </a:lnTo>
                  <a:lnTo>
                    <a:pt x="54356" y="839927"/>
                  </a:lnTo>
                  <a:lnTo>
                    <a:pt x="40640" y="881989"/>
                  </a:lnTo>
                  <a:lnTo>
                    <a:pt x="28854" y="924547"/>
                  </a:lnTo>
                  <a:lnTo>
                    <a:pt x="19037" y="967524"/>
                  </a:lnTo>
                  <a:lnTo>
                    <a:pt x="11214" y="1010818"/>
                  </a:lnTo>
                  <a:lnTo>
                    <a:pt x="5422" y="1054366"/>
                  </a:lnTo>
                  <a:lnTo>
                    <a:pt x="1663" y="1098092"/>
                  </a:lnTo>
                  <a:lnTo>
                    <a:pt x="0" y="1141907"/>
                  </a:lnTo>
                  <a:lnTo>
                    <a:pt x="419" y="1187399"/>
                  </a:lnTo>
                  <a:lnTo>
                    <a:pt x="2959" y="1232522"/>
                  </a:lnTo>
                  <a:lnTo>
                    <a:pt x="7581" y="1277226"/>
                  </a:lnTo>
                  <a:lnTo>
                    <a:pt x="14236" y="1321435"/>
                  </a:lnTo>
                  <a:lnTo>
                    <a:pt x="22885" y="1365110"/>
                  </a:lnTo>
                  <a:lnTo>
                    <a:pt x="33477" y="1408176"/>
                  </a:lnTo>
                  <a:lnTo>
                    <a:pt x="45986" y="1450581"/>
                  </a:lnTo>
                  <a:lnTo>
                    <a:pt x="60363" y="1492275"/>
                  </a:lnTo>
                  <a:lnTo>
                    <a:pt x="76555" y="1533182"/>
                  </a:lnTo>
                  <a:lnTo>
                    <a:pt x="94526" y="1573237"/>
                  </a:lnTo>
                  <a:lnTo>
                    <a:pt x="114236" y="1612404"/>
                  </a:lnTo>
                  <a:lnTo>
                    <a:pt x="135636" y="1650619"/>
                  </a:lnTo>
                  <a:lnTo>
                    <a:pt x="158699" y="1687804"/>
                  </a:lnTo>
                  <a:lnTo>
                    <a:pt x="183362" y="1723923"/>
                  </a:lnTo>
                  <a:lnTo>
                    <a:pt x="209588" y="1758899"/>
                  </a:lnTo>
                  <a:lnTo>
                    <a:pt x="237337" y="1792681"/>
                  </a:lnTo>
                  <a:lnTo>
                    <a:pt x="266573" y="1825218"/>
                  </a:lnTo>
                  <a:lnTo>
                    <a:pt x="297256" y="1856435"/>
                  </a:lnTo>
                  <a:lnTo>
                    <a:pt x="329323" y="1886280"/>
                  </a:lnTo>
                  <a:lnTo>
                    <a:pt x="362737" y="1914690"/>
                  </a:lnTo>
                  <a:lnTo>
                    <a:pt x="397471" y="1941614"/>
                  </a:lnTo>
                  <a:lnTo>
                    <a:pt x="433476" y="1966988"/>
                  </a:lnTo>
                  <a:lnTo>
                    <a:pt x="470700" y="1990750"/>
                  </a:lnTo>
                  <a:lnTo>
                    <a:pt x="509104" y="2012835"/>
                  </a:lnTo>
                  <a:lnTo>
                    <a:pt x="548652" y="2033206"/>
                  </a:lnTo>
                  <a:lnTo>
                    <a:pt x="589305" y="2051786"/>
                  </a:lnTo>
                  <a:lnTo>
                    <a:pt x="630999" y="2068525"/>
                  </a:lnTo>
                  <a:lnTo>
                    <a:pt x="673709" y="2083358"/>
                  </a:lnTo>
                  <a:lnTo>
                    <a:pt x="717397" y="2096223"/>
                  </a:lnTo>
                  <a:lnTo>
                    <a:pt x="762000" y="2107069"/>
                  </a:lnTo>
                  <a:lnTo>
                    <a:pt x="807491" y="2115832"/>
                  </a:lnTo>
                  <a:lnTo>
                    <a:pt x="853821" y="2122449"/>
                  </a:lnTo>
                  <a:lnTo>
                    <a:pt x="900950" y="2126869"/>
                  </a:lnTo>
                  <a:lnTo>
                    <a:pt x="948842" y="2129028"/>
                  </a:lnTo>
                  <a:lnTo>
                    <a:pt x="997445" y="2128863"/>
                  </a:lnTo>
                  <a:lnTo>
                    <a:pt x="1046708" y="2126323"/>
                  </a:lnTo>
                  <a:lnTo>
                    <a:pt x="1096606" y="2121344"/>
                  </a:lnTo>
                  <a:lnTo>
                    <a:pt x="1147762" y="2113953"/>
                  </a:lnTo>
                  <a:lnTo>
                    <a:pt x="1197533" y="2104631"/>
                  </a:lnTo>
                  <a:lnTo>
                    <a:pt x="1245882" y="2093379"/>
                  </a:lnTo>
                  <a:lnTo>
                    <a:pt x="1292834" y="2080221"/>
                  </a:lnTo>
                  <a:lnTo>
                    <a:pt x="1338351" y="2065172"/>
                  </a:lnTo>
                  <a:lnTo>
                    <a:pt x="1382445" y="2048217"/>
                  </a:lnTo>
                  <a:lnTo>
                    <a:pt x="1425105" y="2029396"/>
                  </a:lnTo>
                  <a:lnTo>
                    <a:pt x="1466316" y="2008708"/>
                  </a:lnTo>
                  <a:lnTo>
                    <a:pt x="1506067" y="1986165"/>
                  </a:lnTo>
                  <a:lnTo>
                    <a:pt x="1544345" y="1961769"/>
                  </a:lnTo>
                  <a:lnTo>
                    <a:pt x="1581162" y="1935543"/>
                  </a:lnTo>
                  <a:lnTo>
                    <a:pt x="1616506" y="1907501"/>
                  </a:lnTo>
                  <a:lnTo>
                    <a:pt x="1650352" y="1877644"/>
                  </a:lnTo>
                  <a:lnTo>
                    <a:pt x="1682699" y="1845983"/>
                  </a:lnTo>
                  <a:lnTo>
                    <a:pt x="1713547" y="1812531"/>
                  </a:lnTo>
                  <a:lnTo>
                    <a:pt x="1742871" y="1777288"/>
                  </a:lnTo>
                  <a:lnTo>
                    <a:pt x="1770684" y="1740293"/>
                  </a:lnTo>
                  <a:lnTo>
                    <a:pt x="1796961" y="1701546"/>
                  </a:lnTo>
                  <a:lnTo>
                    <a:pt x="1821700" y="1661033"/>
                  </a:lnTo>
                  <a:lnTo>
                    <a:pt x="1844890" y="1618805"/>
                  </a:lnTo>
                  <a:lnTo>
                    <a:pt x="1866519" y="1574838"/>
                  </a:lnTo>
                  <a:lnTo>
                    <a:pt x="1886597" y="1529168"/>
                  </a:lnTo>
                  <a:lnTo>
                    <a:pt x="1905088" y="1481785"/>
                  </a:lnTo>
                  <a:lnTo>
                    <a:pt x="1922005" y="1432725"/>
                  </a:lnTo>
                  <a:lnTo>
                    <a:pt x="1936737" y="1382839"/>
                  </a:lnTo>
                  <a:lnTo>
                    <a:pt x="1948662" y="1333207"/>
                  </a:lnTo>
                  <a:lnTo>
                    <a:pt x="1957806" y="1283843"/>
                  </a:lnTo>
                  <a:lnTo>
                    <a:pt x="1964182" y="1234732"/>
                  </a:lnTo>
                  <a:lnTo>
                    <a:pt x="1967839" y="1185900"/>
                  </a:lnTo>
                  <a:lnTo>
                    <a:pt x="1968792" y="1137373"/>
                  </a:lnTo>
                  <a:close/>
                </a:path>
              </a:pathLst>
            </a:custGeom>
            <a:solidFill>
              <a:srgbClr val="5EB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8121" y="6507594"/>
              <a:ext cx="2893060" cy="3018155"/>
            </a:xfrm>
            <a:custGeom>
              <a:avLst/>
              <a:gdLst/>
              <a:ahLst/>
              <a:cxnLst/>
              <a:rect l="l" t="t" r="r" b="b"/>
              <a:pathLst>
                <a:path w="2893060" h="3018154">
                  <a:moveTo>
                    <a:pt x="2538006" y="1872792"/>
                  </a:moveTo>
                  <a:lnTo>
                    <a:pt x="1702727" y="1449603"/>
                  </a:lnTo>
                  <a:lnTo>
                    <a:pt x="2124024" y="616102"/>
                  </a:lnTo>
                  <a:lnTo>
                    <a:pt x="2102713" y="620941"/>
                  </a:lnTo>
                  <a:lnTo>
                    <a:pt x="2051380" y="627951"/>
                  </a:lnTo>
                  <a:lnTo>
                    <a:pt x="2002434" y="625513"/>
                  </a:lnTo>
                  <a:lnTo>
                    <a:pt x="1955990" y="613651"/>
                  </a:lnTo>
                  <a:lnTo>
                    <a:pt x="1912150" y="592378"/>
                  </a:lnTo>
                  <a:lnTo>
                    <a:pt x="1871027" y="561746"/>
                  </a:lnTo>
                  <a:lnTo>
                    <a:pt x="1838261" y="528116"/>
                  </a:lnTo>
                  <a:lnTo>
                    <a:pt x="1815020" y="497344"/>
                  </a:lnTo>
                  <a:lnTo>
                    <a:pt x="1787486" y="446468"/>
                  </a:lnTo>
                  <a:lnTo>
                    <a:pt x="1366240" y="1279131"/>
                  </a:lnTo>
                  <a:lnTo>
                    <a:pt x="529183" y="855052"/>
                  </a:lnTo>
                  <a:lnTo>
                    <a:pt x="538454" y="879856"/>
                  </a:lnTo>
                  <a:lnTo>
                    <a:pt x="551802" y="926782"/>
                  </a:lnTo>
                  <a:lnTo>
                    <a:pt x="556158" y="971423"/>
                  </a:lnTo>
                  <a:lnTo>
                    <a:pt x="551522" y="1013599"/>
                  </a:lnTo>
                  <a:lnTo>
                    <a:pt x="537883" y="1053147"/>
                  </a:lnTo>
                  <a:lnTo>
                    <a:pt x="517944" y="1086434"/>
                  </a:lnTo>
                  <a:lnTo>
                    <a:pt x="468731" y="1136472"/>
                  </a:lnTo>
                  <a:lnTo>
                    <a:pt x="421436" y="1167193"/>
                  </a:lnTo>
                  <a:lnTo>
                    <a:pt x="383844" y="1184300"/>
                  </a:lnTo>
                  <a:lnTo>
                    <a:pt x="360591" y="1192237"/>
                  </a:lnTo>
                  <a:lnTo>
                    <a:pt x="1196263" y="1615617"/>
                  </a:lnTo>
                  <a:lnTo>
                    <a:pt x="784529" y="2429535"/>
                  </a:lnTo>
                  <a:lnTo>
                    <a:pt x="772426" y="2453424"/>
                  </a:lnTo>
                  <a:lnTo>
                    <a:pt x="797471" y="2443899"/>
                  </a:lnTo>
                  <a:lnTo>
                    <a:pt x="845629" y="2432164"/>
                  </a:lnTo>
                  <a:lnTo>
                    <a:pt x="879005" y="2429167"/>
                  </a:lnTo>
                  <a:lnTo>
                    <a:pt x="917041" y="2430919"/>
                  </a:lnTo>
                  <a:lnTo>
                    <a:pt x="957618" y="2439924"/>
                  </a:lnTo>
                  <a:lnTo>
                    <a:pt x="998537" y="2458669"/>
                  </a:lnTo>
                  <a:lnTo>
                    <a:pt x="1037666" y="2489657"/>
                  </a:lnTo>
                  <a:lnTo>
                    <a:pt x="1072832" y="2535390"/>
                  </a:lnTo>
                  <a:lnTo>
                    <a:pt x="1101864" y="2598369"/>
                  </a:lnTo>
                  <a:lnTo>
                    <a:pt x="1109916" y="2621432"/>
                  </a:lnTo>
                  <a:lnTo>
                    <a:pt x="1532547" y="1785988"/>
                  </a:lnTo>
                  <a:lnTo>
                    <a:pt x="2368816" y="2209673"/>
                  </a:lnTo>
                  <a:lnTo>
                    <a:pt x="2360587" y="2185530"/>
                  </a:lnTo>
                  <a:lnTo>
                    <a:pt x="2347404" y="2131911"/>
                  </a:lnTo>
                  <a:lnTo>
                    <a:pt x="2345601" y="2081504"/>
                  </a:lnTo>
                  <a:lnTo>
                    <a:pt x="2355164" y="2034425"/>
                  </a:lnTo>
                  <a:lnTo>
                    <a:pt x="2376081" y="1990775"/>
                  </a:lnTo>
                  <a:lnTo>
                    <a:pt x="2408351" y="1950656"/>
                  </a:lnTo>
                  <a:lnTo>
                    <a:pt x="2445194" y="1919401"/>
                  </a:lnTo>
                  <a:lnTo>
                    <a:pt x="2479573" y="1897735"/>
                  </a:lnTo>
                  <a:lnTo>
                    <a:pt x="2515298" y="1880882"/>
                  </a:lnTo>
                  <a:lnTo>
                    <a:pt x="2538006" y="1872792"/>
                  </a:lnTo>
                  <a:close/>
                </a:path>
                <a:path w="2893060" h="3018154">
                  <a:moveTo>
                    <a:pt x="2874251" y="2131542"/>
                  </a:moveTo>
                  <a:lnTo>
                    <a:pt x="2853042" y="2125116"/>
                  </a:lnTo>
                  <a:lnTo>
                    <a:pt x="2830639" y="2172538"/>
                  </a:lnTo>
                  <a:lnTo>
                    <a:pt x="2803334" y="2208212"/>
                  </a:lnTo>
                  <a:lnTo>
                    <a:pt x="2779064" y="2256256"/>
                  </a:lnTo>
                  <a:lnTo>
                    <a:pt x="2753880" y="2304592"/>
                  </a:lnTo>
                  <a:lnTo>
                    <a:pt x="2723883" y="2341143"/>
                  </a:lnTo>
                  <a:lnTo>
                    <a:pt x="2693060" y="2377960"/>
                  </a:lnTo>
                  <a:lnTo>
                    <a:pt x="2661437" y="2415044"/>
                  </a:lnTo>
                  <a:lnTo>
                    <a:pt x="2629027" y="2452382"/>
                  </a:lnTo>
                  <a:lnTo>
                    <a:pt x="2562047" y="2527770"/>
                  </a:lnTo>
                  <a:lnTo>
                    <a:pt x="2523566" y="2553728"/>
                  </a:lnTo>
                  <a:lnTo>
                    <a:pt x="2488400" y="2591981"/>
                  </a:lnTo>
                  <a:lnTo>
                    <a:pt x="2448674" y="2618346"/>
                  </a:lnTo>
                  <a:lnTo>
                    <a:pt x="2412301" y="2656992"/>
                  </a:lnTo>
                  <a:lnTo>
                    <a:pt x="2288171" y="2737726"/>
                  </a:lnTo>
                  <a:lnTo>
                    <a:pt x="2241893" y="2752877"/>
                  </a:lnTo>
                  <a:lnTo>
                    <a:pt x="2199132" y="2780246"/>
                  </a:lnTo>
                  <a:lnTo>
                    <a:pt x="2152027" y="2795676"/>
                  </a:lnTo>
                  <a:lnTo>
                    <a:pt x="2108517" y="2823286"/>
                  </a:lnTo>
                  <a:lnTo>
                    <a:pt x="1921281" y="2884601"/>
                  </a:lnTo>
                  <a:lnTo>
                    <a:pt x="1872246" y="2887294"/>
                  </a:lnTo>
                  <a:lnTo>
                    <a:pt x="1827580" y="2901912"/>
                  </a:lnTo>
                  <a:lnTo>
                    <a:pt x="1779409" y="2904325"/>
                  </a:lnTo>
                  <a:lnTo>
                    <a:pt x="1735670" y="2918650"/>
                  </a:lnTo>
                  <a:lnTo>
                    <a:pt x="1505077" y="2927337"/>
                  </a:lnTo>
                  <a:lnTo>
                    <a:pt x="1456766" y="2916440"/>
                  </a:lnTo>
                  <a:lnTo>
                    <a:pt x="1413027" y="2917393"/>
                  </a:lnTo>
                  <a:lnTo>
                    <a:pt x="1366012" y="2906064"/>
                  </a:lnTo>
                  <a:lnTo>
                    <a:pt x="1323632" y="2906572"/>
                  </a:lnTo>
                  <a:lnTo>
                    <a:pt x="1278013" y="2894787"/>
                  </a:lnTo>
                  <a:lnTo>
                    <a:pt x="1233131" y="2882760"/>
                  </a:lnTo>
                  <a:lnTo>
                    <a:pt x="1188999" y="2870479"/>
                  </a:lnTo>
                  <a:lnTo>
                    <a:pt x="1145667" y="2857944"/>
                  </a:lnTo>
                  <a:lnTo>
                    <a:pt x="1103122" y="2845143"/>
                  </a:lnTo>
                  <a:lnTo>
                    <a:pt x="1061427" y="2832074"/>
                  </a:lnTo>
                  <a:lnTo>
                    <a:pt x="1020572" y="2818727"/>
                  </a:lnTo>
                  <a:lnTo>
                    <a:pt x="980605" y="2805087"/>
                  </a:lnTo>
                  <a:lnTo>
                    <a:pt x="937590" y="2779090"/>
                  </a:lnTo>
                  <a:lnTo>
                    <a:pt x="899452" y="2764840"/>
                  </a:lnTo>
                  <a:lnTo>
                    <a:pt x="858304" y="2738221"/>
                  </a:lnTo>
                  <a:lnTo>
                    <a:pt x="818146" y="2711285"/>
                  </a:lnTo>
                  <a:lnTo>
                    <a:pt x="782942" y="2696095"/>
                  </a:lnTo>
                  <a:lnTo>
                    <a:pt x="744791" y="2668486"/>
                  </a:lnTo>
                  <a:lnTo>
                    <a:pt x="707707" y="2640546"/>
                  </a:lnTo>
                  <a:lnTo>
                    <a:pt x="671690" y="2612250"/>
                  </a:lnTo>
                  <a:lnTo>
                    <a:pt x="636765" y="2583599"/>
                  </a:lnTo>
                  <a:lnTo>
                    <a:pt x="602957" y="2554579"/>
                  </a:lnTo>
                  <a:lnTo>
                    <a:pt x="570293" y="2525179"/>
                  </a:lnTo>
                  <a:lnTo>
                    <a:pt x="538797" y="2495397"/>
                  </a:lnTo>
                  <a:lnTo>
                    <a:pt x="504545" y="2453157"/>
                  </a:lnTo>
                  <a:lnTo>
                    <a:pt x="475462" y="2422601"/>
                  </a:lnTo>
                  <a:lnTo>
                    <a:pt x="447624" y="2391626"/>
                  </a:lnTo>
                  <a:lnTo>
                    <a:pt x="417093" y="2348166"/>
                  </a:lnTo>
                  <a:lnTo>
                    <a:pt x="391795" y="2316353"/>
                  </a:lnTo>
                  <a:lnTo>
                    <a:pt x="363867" y="2272055"/>
                  </a:lnTo>
                  <a:lnTo>
                    <a:pt x="341223" y="2239378"/>
                  </a:lnTo>
                  <a:lnTo>
                    <a:pt x="315988" y="2194179"/>
                  </a:lnTo>
                  <a:lnTo>
                    <a:pt x="296087" y="2160613"/>
                  </a:lnTo>
                  <a:lnTo>
                    <a:pt x="273646" y="2114499"/>
                  </a:lnTo>
                  <a:lnTo>
                    <a:pt x="252628" y="2067928"/>
                  </a:lnTo>
                  <a:lnTo>
                    <a:pt x="237032" y="2032952"/>
                  </a:lnTo>
                  <a:lnTo>
                    <a:pt x="218948" y="1985416"/>
                  </a:lnTo>
                  <a:lnTo>
                    <a:pt x="202387" y="1937385"/>
                  </a:lnTo>
                  <a:lnTo>
                    <a:pt x="187337" y="1888858"/>
                  </a:lnTo>
                  <a:lnTo>
                    <a:pt x="173786" y="1839836"/>
                  </a:lnTo>
                  <a:lnTo>
                    <a:pt x="165684" y="1802409"/>
                  </a:lnTo>
                  <a:lnTo>
                    <a:pt x="155067" y="1752422"/>
                  </a:lnTo>
                  <a:lnTo>
                    <a:pt x="145897" y="1701977"/>
                  </a:lnTo>
                  <a:lnTo>
                    <a:pt x="142087" y="1663128"/>
                  </a:lnTo>
                  <a:lnTo>
                    <a:pt x="135699" y="1611769"/>
                  </a:lnTo>
                  <a:lnTo>
                    <a:pt x="134632" y="1572031"/>
                  </a:lnTo>
                  <a:lnTo>
                    <a:pt x="130949" y="1519783"/>
                  </a:lnTo>
                  <a:lnTo>
                    <a:pt x="132524" y="1479169"/>
                  </a:lnTo>
                  <a:lnTo>
                    <a:pt x="131445" y="1426070"/>
                  </a:lnTo>
                  <a:lnTo>
                    <a:pt x="135572" y="1384630"/>
                  </a:lnTo>
                  <a:lnTo>
                    <a:pt x="140944" y="1342783"/>
                  </a:lnTo>
                  <a:lnTo>
                    <a:pt x="143573" y="1288465"/>
                  </a:lnTo>
                  <a:lnTo>
                    <a:pt x="151358" y="1245831"/>
                  </a:lnTo>
                  <a:lnTo>
                    <a:pt x="160299" y="1202804"/>
                  </a:lnTo>
                  <a:lnTo>
                    <a:pt x="170395" y="1159408"/>
                  </a:lnTo>
                  <a:lnTo>
                    <a:pt x="181597" y="1115644"/>
                  </a:lnTo>
                  <a:lnTo>
                    <a:pt x="193916" y="1071524"/>
                  </a:lnTo>
                  <a:lnTo>
                    <a:pt x="207289" y="1027061"/>
                  </a:lnTo>
                  <a:lnTo>
                    <a:pt x="221716" y="982243"/>
                  </a:lnTo>
                  <a:lnTo>
                    <a:pt x="241122" y="949159"/>
                  </a:lnTo>
                  <a:lnTo>
                    <a:pt x="257568" y="903681"/>
                  </a:lnTo>
                  <a:lnTo>
                    <a:pt x="274993" y="857885"/>
                  </a:lnTo>
                  <a:lnTo>
                    <a:pt x="297319" y="823849"/>
                  </a:lnTo>
                  <a:lnTo>
                    <a:pt x="316623" y="777430"/>
                  </a:lnTo>
                  <a:lnTo>
                    <a:pt x="340779" y="742797"/>
                  </a:lnTo>
                  <a:lnTo>
                    <a:pt x="365823" y="707872"/>
                  </a:lnTo>
                  <a:lnTo>
                    <a:pt x="391718" y="672668"/>
                  </a:lnTo>
                  <a:lnTo>
                    <a:pt x="418439" y="637184"/>
                  </a:lnTo>
                  <a:lnTo>
                    <a:pt x="445973" y="601446"/>
                  </a:lnTo>
                  <a:lnTo>
                    <a:pt x="474294" y="565442"/>
                  </a:lnTo>
                  <a:lnTo>
                    <a:pt x="503364" y="529196"/>
                  </a:lnTo>
                  <a:lnTo>
                    <a:pt x="533184" y="492709"/>
                  </a:lnTo>
                  <a:lnTo>
                    <a:pt x="567651" y="468045"/>
                  </a:lnTo>
                  <a:lnTo>
                    <a:pt x="598868" y="431101"/>
                  </a:lnTo>
                  <a:lnTo>
                    <a:pt x="634695" y="406006"/>
                  </a:lnTo>
                  <a:lnTo>
                    <a:pt x="667207" y="368630"/>
                  </a:lnTo>
                  <a:lnTo>
                    <a:pt x="858266" y="239255"/>
                  </a:lnTo>
                  <a:lnTo>
                    <a:pt x="902004" y="224929"/>
                  </a:lnTo>
                  <a:lnTo>
                    <a:pt x="942276" y="198374"/>
                  </a:lnTo>
                  <a:lnTo>
                    <a:pt x="986942" y="183756"/>
                  </a:lnTo>
                  <a:lnTo>
                    <a:pt x="1028065" y="156921"/>
                  </a:lnTo>
                  <a:lnTo>
                    <a:pt x="1215351" y="95592"/>
                  </a:lnTo>
                  <a:lnTo>
                    <a:pt x="1266774" y="92113"/>
                  </a:lnTo>
                  <a:lnTo>
                    <a:pt x="1313891" y="76682"/>
                  </a:lnTo>
                  <a:lnTo>
                    <a:pt x="1364564" y="73456"/>
                  </a:lnTo>
                  <a:lnTo>
                    <a:pt x="1410855" y="58293"/>
                  </a:lnTo>
                  <a:lnTo>
                    <a:pt x="1558734" y="49961"/>
                  </a:lnTo>
                  <a:lnTo>
                    <a:pt x="1610906" y="59601"/>
                  </a:lnTo>
                  <a:lnTo>
                    <a:pt x="1658556" y="57365"/>
                  </a:lnTo>
                  <a:lnTo>
                    <a:pt x="1709534" y="67398"/>
                  </a:lnTo>
                  <a:lnTo>
                    <a:pt x="1755914" y="65570"/>
                  </a:lnTo>
                  <a:lnTo>
                    <a:pt x="1854530" y="86741"/>
                  </a:lnTo>
                  <a:lnTo>
                    <a:pt x="1902739" y="97675"/>
                  </a:lnTo>
                  <a:lnTo>
                    <a:pt x="1950186" y="108864"/>
                  </a:lnTo>
                  <a:lnTo>
                    <a:pt x="1996821" y="120319"/>
                  </a:lnTo>
                  <a:lnTo>
                    <a:pt x="2042617" y="132054"/>
                  </a:lnTo>
                  <a:lnTo>
                    <a:pt x="2091512" y="156133"/>
                  </a:lnTo>
                  <a:lnTo>
                    <a:pt x="2139505" y="180505"/>
                  </a:lnTo>
                  <a:lnTo>
                    <a:pt x="2182622" y="193116"/>
                  </a:lnTo>
                  <a:lnTo>
                    <a:pt x="2228735" y="218109"/>
                  </a:lnTo>
                  <a:lnTo>
                    <a:pt x="2242032" y="200393"/>
                  </a:lnTo>
                  <a:lnTo>
                    <a:pt x="2196909" y="175069"/>
                  </a:lnTo>
                  <a:lnTo>
                    <a:pt x="2150618" y="150139"/>
                  </a:lnTo>
                  <a:lnTo>
                    <a:pt x="2103196" y="125577"/>
                  </a:lnTo>
                  <a:lnTo>
                    <a:pt x="2058657" y="113436"/>
                  </a:lnTo>
                  <a:lnTo>
                    <a:pt x="2009152" y="89560"/>
                  </a:lnTo>
                  <a:lnTo>
                    <a:pt x="1962658" y="78054"/>
                  </a:lnTo>
                  <a:lnTo>
                    <a:pt x="1910905" y="54914"/>
                  </a:lnTo>
                  <a:lnTo>
                    <a:pt x="1862201" y="44132"/>
                  </a:lnTo>
                  <a:lnTo>
                    <a:pt x="1812645" y="33642"/>
                  </a:lnTo>
                  <a:lnTo>
                    <a:pt x="1711198" y="13398"/>
                  </a:lnTo>
                  <a:lnTo>
                    <a:pt x="1663382" y="15697"/>
                  </a:lnTo>
                  <a:lnTo>
                    <a:pt x="1612798" y="5537"/>
                  </a:lnTo>
                  <a:lnTo>
                    <a:pt x="1518259" y="9766"/>
                  </a:lnTo>
                  <a:lnTo>
                    <a:pt x="1492351" y="4889"/>
                  </a:lnTo>
                  <a:lnTo>
                    <a:pt x="1466443" y="0"/>
                  </a:lnTo>
                  <a:lnTo>
                    <a:pt x="1369568" y="5003"/>
                  </a:lnTo>
                  <a:lnTo>
                    <a:pt x="1324559" y="19735"/>
                  </a:lnTo>
                  <a:lnTo>
                    <a:pt x="1225651" y="25400"/>
                  </a:lnTo>
                  <a:lnTo>
                    <a:pt x="896505" y="133184"/>
                  </a:lnTo>
                  <a:lnTo>
                    <a:pt x="853135" y="160743"/>
                  </a:lnTo>
                  <a:lnTo>
                    <a:pt x="806132" y="176136"/>
                  </a:lnTo>
                  <a:lnTo>
                    <a:pt x="555358" y="338442"/>
                  </a:lnTo>
                  <a:lnTo>
                    <a:pt x="518934" y="377101"/>
                  </a:lnTo>
                  <a:lnTo>
                    <a:pt x="480631" y="402996"/>
                  </a:lnTo>
                  <a:lnTo>
                    <a:pt x="447040" y="440728"/>
                  </a:lnTo>
                  <a:lnTo>
                    <a:pt x="414197" y="478218"/>
                  </a:lnTo>
                  <a:lnTo>
                    <a:pt x="382130" y="515442"/>
                  </a:lnTo>
                  <a:lnTo>
                    <a:pt x="350850" y="552411"/>
                  </a:lnTo>
                  <a:lnTo>
                    <a:pt x="320370" y="589114"/>
                  </a:lnTo>
                  <a:lnTo>
                    <a:pt x="290703" y="625563"/>
                  </a:lnTo>
                  <a:lnTo>
                    <a:pt x="261861" y="661733"/>
                  </a:lnTo>
                  <a:lnTo>
                    <a:pt x="233870" y="697623"/>
                  </a:lnTo>
                  <a:lnTo>
                    <a:pt x="210693" y="745312"/>
                  </a:lnTo>
                  <a:lnTo>
                    <a:pt x="188379" y="792708"/>
                  </a:lnTo>
                  <a:lnTo>
                    <a:pt x="162991" y="827747"/>
                  </a:lnTo>
                  <a:lnTo>
                    <a:pt x="142595" y="874509"/>
                  </a:lnTo>
                  <a:lnTo>
                    <a:pt x="123393" y="920889"/>
                  </a:lnTo>
                  <a:lnTo>
                    <a:pt x="105371" y="966889"/>
                  </a:lnTo>
                  <a:lnTo>
                    <a:pt x="88557" y="1012482"/>
                  </a:lnTo>
                  <a:lnTo>
                    <a:pt x="72961" y="1057681"/>
                  </a:lnTo>
                  <a:lnTo>
                    <a:pt x="58585" y="1102474"/>
                  </a:lnTo>
                  <a:lnTo>
                    <a:pt x="45453" y="1146873"/>
                  </a:lnTo>
                  <a:lnTo>
                    <a:pt x="33566" y="1190853"/>
                  </a:lnTo>
                  <a:lnTo>
                    <a:pt x="26885" y="1246492"/>
                  </a:lnTo>
                  <a:lnTo>
                    <a:pt x="17513" y="1289646"/>
                  </a:lnTo>
                  <a:lnTo>
                    <a:pt x="9436" y="1332395"/>
                  </a:lnTo>
                  <a:lnTo>
                    <a:pt x="6591" y="1386776"/>
                  </a:lnTo>
                  <a:lnTo>
                    <a:pt x="4508" y="1440916"/>
                  </a:lnTo>
                  <a:lnTo>
                    <a:pt x="0" y="1482483"/>
                  </a:lnTo>
                  <a:lnTo>
                    <a:pt x="1003" y="1535607"/>
                  </a:lnTo>
                  <a:lnTo>
                    <a:pt x="3530" y="1588223"/>
                  </a:lnTo>
                  <a:lnTo>
                    <a:pt x="7620" y="1640344"/>
                  </a:lnTo>
                  <a:lnTo>
                    <a:pt x="9309" y="1679879"/>
                  </a:lnTo>
                  <a:lnTo>
                    <a:pt x="16510" y="1730984"/>
                  </a:lnTo>
                  <a:lnTo>
                    <a:pt x="25273" y="1781568"/>
                  </a:lnTo>
                  <a:lnTo>
                    <a:pt x="35585" y="1831644"/>
                  </a:lnTo>
                  <a:lnTo>
                    <a:pt x="47472" y="1881200"/>
                  </a:lnTo>
                  <a:lnTo>
                    <a:pt x="60921" y="1930260"/>
                  </a:lnTo>
                  <a:lnTo>
                    <a:pt x="75946" y="1978787"/>
                  </a:lnTo>
                  <a:lnTo>
                    <a:pt x="92544" y="2026805"/>
                  </a:lnTo>
                  <a:lnTo>
                    <a:pt x="110718" y="2074316"/>
                  </a:lnTo>
                  <a:lnTo>
                    <a:pt x="130454" y="2121306"/>
                  </a:lnTo>
                  <a:lnTo>
                    <a:pt x="151765" y="2167775"/>
                  </a:lnTo>
                  <a:lnTo>
                    <a:pt x="174637" y="2213737"/>
                  </a:lnTo>
                  <a:lnTo>
                    <a:pt x="199059" y="2259203"/>
                  </a:lnTo>
                  <a:lnTo>
                    <a:pt x="221081" y="2292083"/>
                  </a:lnTo>
                  <a:lnTo>
                    <a:pt x="248602" y="2336520"/>
                  </a:lnTo>
                  <a:lnTo>
                    <a:pt x="277660" y="2380462"/>
                  </a:lnTo>
                  <a:lnTo>
                    <a:pt x="308241" y="2423896"/>
                  </a:lnTo>
                  <a:lnTo>
                    <a:pt x="336410" y="2454770"/>
                  </a:lnTo>
                  <a:lnTo>
                    <a:pt x="370052" y="2497201"/>
                  </a:lnTo>
                  <a:lnTo>
                    <a:pt x="404520" y="2539377"/>
                  </a:lnTo>
                  <a:lnTo>
                    <a:pt x="436308" y="2569057"/>
                  </a:lnTo>
                  <a:lnTo>
                    <a:pt x="469392" y="2598318"/>
                  </a:lnTo>
                  <a:lnTo>
                    <a:pt x="507682" y="2639225"/>
                  </a:lnTo>
                  <a:lnTo>
                    <a:pt x="543280" y="2667660"/>
                  </a:lnTo>
                  <a:lnTo>
                    <a:pt x="580136" y="2695676"/>
                  </a:lnTo>
                  <a:lnTo>
                    <a:pt x="618223" y="2723299"/>
                  </a:lnTo>
                  <a:lnTo>
                    <a:pt x="657542" y="2750515"/>
                  </a:lnTo>
                  <a:lnTo>
                    <a:pt x="698068" y="2777337"/>
                  </a:lnTo>
                  <a:lnTo>
                    <a:pt x="739800" y="2803766"/>
                  </a:lnTo>
                  <a:lnTo>
                    <a:pt x="782713" y="2829801"/>
                  </a:lnTo>
                  <a:lnTo>
                    <a:pt x="826820" y="2855442"/>
                  </a:lnTo>
                  <a:lnTo>
                    <a:pt x="868045" y="2868676"/>
                  </a:lnTo>
                  <a:lnTo>
                    <a:pt x="914107" y="2893682"/>
                  </a:lnTo>
                  <a:lnTo>
                    <a:pt x="961021" y="2918409"/>
                  </a:lnTo>
                  <a:lnTo>
                    <a:pt x="1004836" y="2930791"/>
                  </a:lnTo>
                  <a:lnTo>
                    <a:pt x="1049489" y="2942894"/>
                  </a:lnTo>
                  <a:lnTo>
                    <a:pt x="1094968" y="2954731"/>
                  </a:lnTo>
                  <a:lnTo>
                    <a:pt x="1141260" y="2966301"/>
                  </a:lnTo>
                  <a:lnTo>
                    <a:pt x="1188339" y="2977604"/>
                  </a:lnTo>
                  <a:lnTo>
                    <a:pt x="1236192" y="2988665"/>
                  </a:lnTo>
                  <a:lnTo>
                    <a:pt x="1284820" y="2999460"/>
                  </a:lnTo>
                  <a:lnTo>
                    <a:pt x="1334211" y="3010027"/>
                  </a:lnTo>
                  <a:lnTo>
                    <a:pt x="1380375" y="3008261"/>
                  </a:lnTo>
                  <a:lnTo>
                    <a:pt x="1432585" y="3017901"/>
                  </a:lnTo>
                  <a:lnTo>
                    <a:pt x="1730768" y="3000438"/>
                  </a:lnTo>
                  <a:lnTo>
                    <a:pt x="1777784" y="2985033"/>
                  </a:lnTo>
                  <a:lnTo>
                    <a:pt x="1829066" y="2981604"/>
                  </a:lnTo>
                  <a:lnTo>
                    <a:pt x="2158301" y="2873794"/>
                  </a:lnTo>
                  <a:lnTo>
                    <a:pt x="2241397" y="2819857"/>
                  </a:lnTo>
                  <a:lnTo>
                    <a:pt x="2286393" y="2805125"/>
                  </a:lnTo>
                  <a:lnTo>
                    <a:pt x="2367432" y="2751861"/>
                  </a:lnTo>
                  <a:lnTo>
                    <a:pt x="2385441" y="2732608"/>
                  </a:lnTo>
                  <a:lnTo>
                    <a:pt x="2403437" y="2713342"/>
                  </a:lnTo>
                  <a:lnTo>
                    <a:pt x="2482151" y="2660840"/>
                  </a:lnTo>
                  <a:lnTo>
                    <a:pt x="2516924" y="2622727"/>
                  </a:lnTo>
                  <a:lnTo>
                    <a:pt x="2556853" y="2596286"/>
                  </a:lnTo>
                  <a:lnTo>
                    <a:pt x="2626715" y="2519959"/>
                  </a:lnTo>
                  <a:lnTo>
                    <a:pt x="2660472" y="2482177"/>
                  </a:lnTo>
                  <a:lnTo>
                    <a:pt x="2693352" y="2444673"/>
                  </a:lnTo>
                  <a:lnTo>
                    <a:pt x="2721343" y="2395423"/>
                  </a:lnTo>
                  <a:lnTo>
                    <a:pt x="2752026" y="2358644"/>
                  </a:lnTo>
                  <a:lnTo>
                    <a:pt x="2777820" y="2310117"/>
                  </a:lnTo>
                  <a:lnTo>
                    <a:pt x="2806547" y="2273985"/>
                  </a:lnTo>
                  <a:lnTo>
                    <a:pt x="2830258" y="2226119"/>
                  </a:lnTo>
                  <a:lnTo>
                    <a:pt x="2852839" y="2178634"/>
                  </a:lnTo>
                  <a:lnTo>
                    <a:pt x="2874251" y="2131542"/>
                  </a:lnTo>
                  <a:close/>
                </a:path>
                <a:path w="2893060" h="3018154">
                  <a:moveTo>
                    <a:pt x="2892704" y="1508137"/>
                  </a:moveTo>
                  <a:lnTo>
                    <a:pt x="2892412" y="1456029"/>
                  </a:lnTo>
                  <a:lnTo>
                    <a:pt x="2890024" y="1404035"/>
                  </a:lnTo>
                  <a:lnTo>
                    <a:pt x="2885554" y="1352181"/>
                  </a:lnTo>
                  <a:lnTo>
                    <a:pt x="2878988" y="1300505"/>
                  </a:lnTo>
                  <a:lnTo>
                    <a:pt x="2870327" y="1249045"/>
                  </a:lnTo>
                  <a:lnTo>
                    <a:pt x="2859582" y="1197813"/>
                  </a:lnTo>
                  <a:lnTo>
                    <a:pt x="2846743" y="1146848"/>
                  </a:lnTo>
                  <a:lnTo>
                    <a:pt x="2831846" y="1096175"/>
                  </a:lnTo>
                  <a:lnTo>
                    <a:pt x="2814955" y="1046124"/>
                  </a:lnTo>
                  <a:lnTo>
                    <a:pt x="2796197" y="997026"/>
                  </a:lnTo>
                  <a:lnTo>
                    <a:pt x="2775597" y="948905"/>
                  </a:lnTo>
                  <a:lnTo>
                    <a:pt x="2753144" y="901788"/>
                  </a:lnTo>
                  <a:lnTo>
                    <a:pt x="2728874" y="855700"/>
                  </a:lnTo>
                  <a:lnTo>
                    <a:pt x="2702801" y="810666"/>
                  </a:lnTo>
                  <a:lnTo>
                    <a:pt x="2674937" y="766711"/>
                  </a:lnTo>
                  <a:lnTo>
                    <a:pt x="2645283" y="723874"/>
                  </a:lnTo>
                  <a:lnTo>
                    <a:pt x="2613876" y="682167"/>
                  </a:lnTo>
                  <a:lnTo>
                    <a:pt x="2580716" y="641629"/>
                  </a:lnTo>
                  <a:lnTo>
                    <a:pt x="2547150" y="603745"/>
                  </a:lnTo>
                  <a:lnTo>
                    <a:pt x="2512263" y="567296"/>
                  </a:lnTo>
                  <a:lnTo>
                    <a:pt x="2476068" y="532295"/>
                  </a:lnTo>
                  <a:lnTo>
                    <a:pt x="2438603" y="498767"/>
                  </a:lnTo>
                  <a:lnTo>
                    <a:pt x="2399881" y="466712"/>
                  </a:lnTo>
                  <a:lnTo>
                    <a:pt x="2359939" y="436181"/>
                  </a:lnTo>
                  <a:lnTo>
                    <a:pt x="2318778" y="407174"/>
                  </a:lnTo>
                  <a:lnTo>
                    <a:pt x="2276437" y="379730"/>
                  </a:lnTo>
                  <a:lnTo>
                    <a:pt x="2232939" y="353834"/>
                  </a:lnTo>
                  <a:lnTo>
                    <a:pt x="2188299" y="329539"/>
                  </a:lnTo>
                  <a:lnTo>
                    <a:pt x="2142769" y="306920"/>
                  </a:lnTo>
                  <a:lnTo>
                    <a:pt x="2096592" y="286156"/>
                  </a:lnTo>
                  <a:lnTo>
                    <a:pt x="2049805" y="267233"/>
                  </a:lnTo>
                  <a:lnTo>
                    <a:pt x="2002447" y="250177"/>
                  </a:lnTo>
                  <a:lnTo>
                    <a:pt x="1954530" y="234988"/>
                  </a:lnTo>
                  <a:lnTo>
                    <a:pt x="1906079" y="221678"/>
                  </a:lnTo>
                  <a:lnTo>
                    <a:pt x="1857133" y="210248"/>
                  </a:lnTo>
                  <a:lnTo>
                    <a:pt x="1807718" y="200723"/>
                  </a:lnTo>
                  <a:lnTo>
                    <a:pt x="1757857" y="193090"/>
                  </a:lnTo>
                  <a:lnTo>
                    <a:pt x="1707578" y="187363"/>
                  </a:lnTo>
                  <a:lnTo>
                    <a:pt x="1655318" y="183451"/>
                  </a:lnTo>
                  <a:lnTo>
                    <a:pt x="1603121" y="181635"/>
                  </a:lnTo>
                  <a:lnTo>
                    <a:pt x="1551012" y="181914"/>
                  </a:lnTo>
                  <a:lnTo>
                    <a:pt x="1499019" y="184302"/>
                  </a:lnTo>
                  <a:lnTo>
                    <a:pt x="1447165" y="188785"/>
                  </a:lnTo>
                  <a:lnTo>
                    <a:pt x="1395501" y="195351"/>
                  </a:lnTo>
                  <a:lnTo>
                    <a:pt x="1344028" y="204012"/>
                  </a:lnTo>
                  <a:lnTo>
                    <a:pt x="1292796" y="214757"/>
                  </a:lnTo>
                  <a:lnTo>
                    <a:pt x="1241831" y="227584"/>
                  </a:lnTo>
                  <a:lnTo>
                    <a:pt x="1191158" y="242493"/>
                  </a:lnTo>
                  <a:lnTo>
                    <a:pt x="1143266" y="258597"/>
                  </a:lnTo>
                  <a:lnTo>
                    <a:pt x="1096264" y="276402"/>
                  </a:lnTo>
                  <a:lnTo>
                    <a:pt x="1050163" y="295897"/>
                  </a:lnTo>
                  <a:lnTo>
                    <a:pt x="1004976" y="317068"/>
                  </a:lnTo>
                  <a:lnTo>
                    <a:pt x="960755" y="339915"/>
                  </a:lnTo>
                  <a:lnTo>
                    <a:pt x="917486" y="364413"/>
                  </a:lnTo>
                  <a:lnTo>
                    <a:pt x="875207" y="390550"/>
                  </a:lnTo>
                  <a:lnTo>
                    <a:pt x="833945" y="418325"/>
                  </a:lnTo>
                  <a:lnTo>
                    <a:pt x="793699" y="447713"/>
                  </a:lnTo>
                  <a:lnTo>
                    <a:pt x="754507" y="478701"/>
                  </a:lnTo>
                  <a:lnTo>
                    <a:pt x="716381" y="511289"/>
                  </a:lnTo>
                  <a:lnTo>
                    <a:pt x="677418" y="547357"/>
                  </a:lnTo>
                  <a:lnTo>
                    <a:pt x="639889" y="585063"/>
                  </a:lnTo>
                  <a:lnTo>
                    <a:pt x="603872" y="624293"/>
                  </a:lnTo>
                  <a:lnTo>
                    <a:pt x="569455" y="664972"/>
                  </a:lnTo>
                  <a:lnTo>
                    <a:pt x="536702" y="706996"/>
                  </a:lnTo>
                  <a:lnTo>
                    <a:pt x="505968" y="749998"/>
                  </a:lnTo>
                  <a:lnTo>
                    <a:pt x="476986" y="794219"/>
                  </a:lnTo>
                  <a:lnTo>
                    <a:pt x="449795" y="839584"/>
                  </a:lnTo>
                  <a:lnTo>
                    <a:pt x="424446" y="886015"/>
                  </a:lnTo>
                  <a:lnTo>
                    <a:pt x="401015" y="933424"/>
                  </a:lnTo>
                  <a:lnTo>
                    <a:pt x="420611" y="942987"/>
                  </a:lnTo>
                  <a:lnTo>
                    <a:pt x="444347" y="898309"/>
                  </a:lnTo>
                  <a:lnTo>
                    <a:pt x="469684" y="854849"/>
                  </a:lnTo>
                  <a:lnTo>
                    <a:pt x="496582" y="812647"/>
                  </a:lnTo>
                  <a:lnTo>
                    <a:pt x="525005" y="771740"/>
                  </a:lnTo>
                  <a:lnTo>
                    <a:pt x="554926" y="732142"/>
                  </a:lnTo>
                  <a:lnTo>
                    <a:pt x="586295" y="693889"/>
                  </a:lnTo>
                  <a:lnTo>
                    <a:pt x="619086" y="657021"/>
                  </a:lnTo>
                  <a:lnTo>
                    <a:pt x="653262" y="621550"/>
                  </a:lnTo>
                  <a:lnTo>
                    <a:pt x="688771" y="587527"/>
                  </a:lnTo>
                  <a:lnTo>
                    <a:pt x="725601" y="554977"/>
                  </a:lnTo>
                  <a:lnTo>
                    <a:pt x="763701" y="523925"/>
                  </a:lnTo>
                  <a:lnTo>
                    <a:pt x="803046" y="494411"/>
                  </a:lnTo>
                  <a:lnTo>
                    <a:pt x="843584" y="466458"/>
                  </a:lnTo>
                  <a:lnTo>
                    <a:pt x="885291" y="440093"/>
                  </a:lnTo>
                  <a:lnTo>
                    <a:pt x="928116" y="415353"/>
                  </a:lnTo>
                  <a:lnTo>
                    <a:pt x="972045" y="392277"/>
                  </a:lnTo>
                  <a:lnTo>
                    <a:pt x="1017028" y="370878"/>
                  </a:lnTo>
                  <a:lnTo>
                    <a:pt x="1063028" y="351193"/>
                  </a:lnTo>
                  <a:lnTo>
                    <a:pt x="1110018" y="333260"/>
                  </a:lnTo>
                  <a:lnTo>
                    <a:pt x="1157947" y="317106"/>
                  </a:lnTo>
                  <a:lnTo>
                    <a:pt x="1203756" y="303606"/>
                  </a:lnTo>
                  <a:lnTo>
                    <a:pt x="1249680" y="291934"/>
                  </a:lnTo>
                  <a:lnTo>
                    <a:pt x="1295666" y="282079"/>
                  </a:lnTo>
                  <a:lnTo>
                    <a:pt x="1341678" y="274015"/>
                  </a:lnTo>
                  <a:lnTo>
                    <a:pt x="1387690" y="267728"/>
                  </a:lnTo>
                  <a:lnTo>
                    <a:pt x="1433626" y="263182"/>
                  </a:lnTo>
                  <a:lnTo>
                    <a:pt x="1479486" y="260375"/>
                  </a:lnTo>
                  <a:lnTo>
                    <a:pt x="1525193" y="259270"/>
                  </a:lnTo>
                  <a:lnTo>
                    <a:pt x="1570736" y="259842"/>
                  </a:lnTo>
                  <a:lnTo>
                    <a:pt x="1616049" y="262089"/>
                  </a:lnTo>
                  <a:lnTo>
                    <a:pt x="1661109" y="265976"/>
                  </a:lnTo>
                  <a:lnTo>
                    <a:pt x="1705876" y="271487"/>
                  </a:lnTo>
                  <a:lnTo>
                    <a:pt x="1750288" y="278599"/>
                  </a:lnTo>
                  <a:lnTo>
                    <a:pt x="1794332" y="287286"/>
                  </a:lnTo>
                  <a:lnTo>
                    <a:pt x="1837944" y="297548"/>
                  </a:lnTo>
                  <a:lnTo>
                    <a:pt x="1881098" y="309333"/>
                  </a:lnTo>
                  <a:lnTo>
                    <a:pt x="1923745" y="322630"/>
                  </a:lnTo>
                  <a:lnTo>
                    <a:pt x="1965858" y="337426"/>
                  </a:lnTo>
                  <a:lnTo>
                    <a:pt x="2007374" y="353707"/>
                  </a:lnTo>
                  <a:lnTo>
                    <a:pt x="2048268" y="371424"/>
                  </a:lnTo>
                  <a:lnTo>
                    <a:pt x="2088502" y="390588"/>
                  </a:lnTo>
                  <a:lnTo>
                    <a:pt x="2128024" y="411149"/>
                  </a:lnTo>
                  <a:lnTo>
                    <a:pt x="2166785" y="433108"/>
                  </a:lnTo>
                  <a:lnTo>
                    <a:pt x="2204770" y="456425"/>
                  </a:lnTo>
                  <a:lnTo>
                    <a:pt x="2241931" y="481088"/>
                  </a:lnTo>
                  <a:lnTo>
                    <a:pt x="2278202" y="507085"/>
                  </a:lnTo>
                  <a:lnTo>
                    <a:pt x="2313571" y="534377"/>
                  </a:lnTo>
                  <a:lnTo>
                    <a:pt x="2347988" y="562952"/>
                  </a:lnTo>
                  <a:lnTo>
                    <a:pt x="2381415" y="592797"/>
                  </a:lnTo>
                  <a:lnTo>
                    <a:pt x="2413812" y="623874"/>
                  </a:lnTo>
                  <a:lnTo>
                    <a:pt x="2445118" y="656170"/>
                  </a:lnTo>
                  <a:lnTo>
                    <a:pt x="2475319" y="689673"/>
                  </a:lnTo>
                  <a:lnTo>
                    <a:pt x="2504363" y="724344"/>
                  </a:lnTo>
                  <a:lnTo>
                    <a:pt x="2532215" y="760171"/>
                  </a:lnTo>
                  <a:lnTo>
                    <a:pt x="2558821" y="797128"/>
                  </a:lnTo>
                  <a:lnTo>
                    <a:pt x="2584145" y="835202"/>
                  </a:lnTo>
                  <a:lnTo>
                    <a:pt x="2608161" y="874369"/>
                  </a:lnTo>
                  <a:lnTo>
                    <a:pt x="2630805" y="914603"/>
                  </a:lnTo>
                  <a:lnTo>
                    <a:pt x="2652052" y="955890"/>
                  </a:lnTo>
                  <a:lnTo>
                    <a:pt x="2671864" y="998194"/>
                  </a:lnTo>
                  <a:lnTo>
                    <a:pt x="2690177" y="1041514"/>
                  </a:lnTo>
                  <a:lnTo>
                    <a:pt x="2706979" y="1085824"/>
                  </a:lnTo>
                  <a:lnTo>
                    <a:pt x="2722207" y="1131087"/>
                  </a:lnTo>
                  <a:lnTo>
                    <a:pt x="2735719" y="1176896"/>
                  </a:lnTo>
                  <a:lnTo>
                    <a:pt x="2747391" y="1222819"/>
                  </a:lnTo>
                  <a:lnTo>
                    <a:pt x="2757246" y="1268806"/>
                  </a:lnTo>
                  <a:lnTo>
                    <a:pt x="2765298" y="1314818"/>
                  </a:lnTo>
                  <a:lnTo>
                    <a:pt x="2771597" y="1360817"/>
                  </a:lnTo>
                  <a:lnTo>
                    <a:pt x="2776143" y="1406766"/>
                  </a:lnTo>
                  <a:lnTo>
                    <a:pt x="2778950" y="1452613"/>
                  </a:lnTo>
                  <a:lnTo>
                    <a:pt x="2780055" y="1498333"/>
                  </a:lnTo>
                  <a:lnTo>
                    <a:pt x="2779484" y="1543862"/>
                  </a:lnTo>
                  <a:lnTo>
                    <a:pt x="2777236" y="1589189"/>
                  </a:lnTo>
                  <a:lnTo>
                    <a:pt x="2773349" y="1634248"/>
                  </a:lnTo>
                  <a:lnTo>
                    <a:pt x="2767838" y="1679003"/>
                  </a:lnTo>
                  <a:lnTo>
                    <a:pt x="2760726" y="1723428"/>
                  </a:lnTo>
                  <a:lnTo>
                    <a:pt x="2752026" y="1767459"/>
                  </a:lnTo>
                  <a:lnTo>
                    <a:pt x="2741777" y="1811083"/>
                  </a:lnTo>
                  <a:lnTo>
                    <a:pt x="2729992" y="1854238"/>
                  </a:lnTo>
                  <a:lnTo>
                    <a:pt x="2716695" y="1896884"/>
                  </a:lnTo>
                  <a:lnTo>
                    <a:pt x="2701887" y="1938997"/>
                  </a:lnTo>
                  <a:lnTo>
                    <a:pt x="2685618" y="1980514"/>
                  </a:lnTo>
                  <a:lnTo>
                    <a:pt x="2667901" y="2021408"/>
                  </a:lnTo>
                  <a:lnTo>
                    <a:pt x="2648737" y="2061629"/>
                  </a:lnTo>
                  <a:lnTo>
                    <a:pt x="2628176" y="2101151"/>
                  </a:lnTo>
                  <a:lnTo>
                    <a:pt x="2606217" y="2139924"/>
                  </a:lnTo>
                  <a:lnTo>
                    <a:pt x="2582900" y="2177910"/>
                  </a:lnTo>
                  <a:lnTo>
                    <a:pt x="2558237" y="2215057"/>
                  </a:lnTo>
                  <a:lnTo>
                    <a:pt x="2532240" y="2251341"/>
                  </a:lnTo>
                  <a:lnTo>
                    <a:pt x="2504948" y="2286711"/>
                  </a:lnTo>
                  <a:lnTo>
                    <a:pt x="2476360" y="2321128"/>
                  </a:lnTo>
                  <a:lnTo>
                    <a:pt x="2446528" y="2354554"/>
                  </a:lnTo>
                  <a:lnTo>
                    <a:pt x="2415451" y="2386939"/>
                  </a:lnTo>
                  <a:lnTo>
                    <a:pt x="2383142" y="2418257"/>
                  </a:lnTo>
                  <a:lnTo>
                    <a:pt x="2349652" y="2448458"/>
                  </a:lnTo>
                  <a:lnTo>
                    <a:pt x="2314981" y="2477503"/>
                  </a:lnTo>
                  <a:lnTo>
                    <a:pt x="2279154" y="2505341"/>
                  </a:lnTo>
                  <a:lnTo>
                    <a:pt x="2242185" y="2531948"/>
                  </a:lnTo>
                  <a:lnTo>
                    <a:pt x="2204123" y="2557284"/>
                  </a:lnTo>
                  <a:lnTo>
                    <a:pt x="2164956" y="2581287"/>
                  </a:lnTo>
                  <a:lnTo>
                    <a:pt x="2124722" y="2603944"/>
                  </a:lnTo>
                  <a:lnTo>
                    <a:pt x="2083435" y="2625191"/>
                  </a:lnTo>
                  <a:lnTo>
                    <a:pt x="2041118" y="2644991"/>
                  </a:lnTo>
                  <a:lnTo>
                    <a:pt x="1997811" y="2663317"/>
                  </a:lnTo>
                  <a:lnTo>
                    <a:pt x="1953501" y="2680119"/>
                  </a:lnTo>
                  <a:lnTo>
                    <a:pt x="1908238" y="2695346"/>
                  </a:lnTo>
                  <a:lnTo>
                    <a:pt x="1859711" y="2709557"/>
                  </a:lnTo>
                  <a:lnTo>
                    <a:pt x="1810943" y="2721762"/>
                  </a:lnTo>
                  <a:lnTo>
                    <a:pt x="1761985" y="2731986"/>
                  </a:lnTo>
                  <a:lnTo>
                    <a:pt x="1712861" y="2740215"/>
                  </a:lnTo>
                  <a:lnTo>
                    <a:pt x="1663649" y="2746476"/>
                  </a:lnTo>
                  <a:lnTo>
                    <a:pt x="1614385" y="2750756"/>
                  </a:lnTo>
                  <a:lnTo>
                    <a:pt x="1565097" y="2753068"/>
                  </a:lnTo>
                  <a:lnTo>
                    <a:pt x="1515859" y="2753398"/>
                  </a:lnTo>
                  <a:lnTo>
                    <a:pt x="1466710" y="2751772"/>
                  </a:lnTo>
                  <a:lnTo>
                    <a:pt x="1417688" y="2748178"/>
                  </a:lnTo>
                  <a:lnTo>
                    <a:pt x="1368844" y="2742641"/>
                  </a:lnTo>
                  <a:lnTo>
                    <a:pt x="1320241" y="2735135"/>
                  </a:lnTo>
                  <a:lnTo>
                    <a:pt x="1271905" y="2725699"/>
                  </a:lnTo>
                  <a:lnTo>
                    <a:pt x="1223886" y="2714307"/>
                  </a:lnTo>
                  <a:lnTo>
                    <a:pt x="1176248" y="2700972"/>
                  </a:lnTo>
                  <a:lnTo>
                    <a:pt x="1129017" y="2685707"/>
                  </a:lnTo>
                  <a:lnTo>
                    <a:pt x="1082255" y="2668511"/>
                  </a:lnTo>
                  <a:lnTo>
                    <a:pt x="1036002" y="2649385"/>
                  </a:lnTo>
                  <a:lnTo>
                    <a:pt x="990307" y="2628328"/>
                  </a:lnTo>
                  <a:lnTo>
                    <a:pt x="945210" y="2605354"/>
                  </a:lnTo>
                  <a:lnTo>
                    <a:pt x="934669" y="2624455"/>
                  </a:lnTo>
                  <a:lnTo>
                    <a:pt x="981075" y="2649804"/>
                  </a:lnTo>
                  <a:lnTo>
                    <a:pt x="1028509" y="2673261"/>
                  </a:lnTo>
                  <a:lnTo>
                    <a:pt x="1076833" y="2694787"/>
                  </a:lnTo>
                  <a:lnTo>
                    <a:pt x="1125956" y="2714358"/>
                  </a:lnTo>
                  <a:lnTo>
                    <a:pt x="1175753" y="2731960"/>
                  </a:lnTo>
                  <a:lnTo>
                    <a:pt x="1226629" y="2747607"/>
                  </a:lnTo>
                  <a:lnTo>
                    <a:pt x="1278140" y="2761183"/>
                  </a:lnTo>
                  <a:lnTo>
                    <a:pt x="1330147" y="2772664"/>
                  </a:lnTo>
                  <a:lnTo>
                    <a:pt x="1382509" y="2781998"/>
                  </a:lnTo>
                  <a:lnTo>
                    <a:pt x="1435125" y="2789174"/>
                  </a:lnTo>
                  <a:lnTo>
                    <a:pt x="1485061" y="2793987"/>
                  </a:lnTo>
                  <a:lnTo>
                    <a:pt x="1534960" y="2796895"/>
                  </a:lnTo>
                  <a:lnTo>
                    <a:pt x="1584782" y="2797860"/>
                  </a:lnTo>
                  <a:lnTo>
                    <a:pt x="1634515" y="2796921"/>
                  </a:lnTo>
                  <a:lnTo>
                    <a:pt x="1684121" y="2794063"/>
                  </a:lnTo>
                  <a:lnTo>
                    <a:pt x="1733600" y="2789301"/>
                  </a:lnTo>
                  <a:lnTo>
                    <a:pt x="1782914" y="2782620"/>
                  </a:lnTo>
                  <a:lnTo>
                    <a:pt x="1832051" y="2774035"/>
                  </a:lnTo>
                  <a:lnTo>
                    <a:pt x="1880984" y="2763532"/>
                  </a:lnTo>
                  <a:lnTo>
                    <a:pt x="1929701" y="2751150"/>
                  </a:lnTo>
                  <a:lnTo>
                    <a:pt x="1978152" y="2736850"/>
                  </a:lnTo>
                  <a:lnTo>
                    <a:pt x="2028202" y="2719959"/>
                  </a:lnTo>
                  <a:lnTo>
                    <a:pt x="2077300" y="2701213"/>
                  </a:lnTo>
                  <a:lnTo>
                    <a:pt x="2125421" y="2680601"/>
                  </a:lnTo>
                  <a:lnTo>
                    <a:pt x="2172551" y="2658160"/>
                  </a:lnTo>
                  <a:lnTo>
                    <a:pt x="2218639" y="2633891"/>
                  </a:lnTo>
                  <a:lnTo>
                    <a:pt x="2263673" y="2607818"/>
                  </a:lnTo>
                  <a:lnTo>
                    <a:pt x="2307615" y="2579941"/>
                  </a:lnTo>
                  <a:lnTo>
                    <a:pt x="2350465" y="2550299"/>
                  </a:lnTo>
                  <a:lnTo>
                    <a:pt x="2392159" y="2518880"/>
                  </a:lnTo>
                  <a:lnTo>
                    <a:pt x="2432697" y="2485720"/>
                  </a:lnTo>
                  <a:lnTo>
                    <a:pt x="2470581" y="2452154"/>
                  </a:lnTo>
                  <a:lnTo>
                    <a:pt x="2507030" y="2417267"/>
                  </a:lnTo>
                  <a:lnTo>
                    <a:pt x="2542032" y="2381085"/>
                  </a:lnTo>
                  <a:lnTo>
                    <a:pt x="2575572" y="2343620"/>
                  </a:lnTo>
                  <a:lnTo>
                    <a:pt x="2607614" y="2304897"/>
                  </a:lnTo>
                  <a:lnTo>
                    <a:pt x="2638145" y="2264943"/>
                  </a:lnTo>
                  <a:lnTo>
                    <a:pt x="2667152" y="2223795"/>
                  </a:lnTo>
                  <a:lnTo>
                    <a:pt x="2694609" y="2181453"/>
                  </a:lnTo>
                  <a:lnTo>
                    <a:pt x="2720492" y="2137956"/>
                  </a:lnTo>
                  <a:lnTo>
                    <a:pt x="2744787" y="2093315"/>
                  </a:lnTo>
                  <a:lnTo>
                    <a:pt x="2767406" y="2047773"/>
                  </a:lnTo>
                  <a:lnTo>
                    <a:pt x="2788183" y="2001596"/>
                  </a:lnTo>
                  <a:lnTo>
                    <a:pt x="2807093" y="1954822"/>
                  </a:lnTo>
                  <a:lnTo>
                    <a:pt x="2824162" y="1907451"/>
                  </a:lnTo>
                  <a:lnTo>
                    <a:pt x="2839339" y="1859534"/>
                  </a:lnTo>
                  <a:lnTo>
                    <a:pt x="2852661" y="1811096"/>
                  </a:lnTo>
                  <a:lnTo>
                    <a:pt x="2864078" y="1762150"/>
                  </a:lnTo>
                  <a:lnTo>
                    <a:pt x="2873616" y="1712734"/>
                  </a:lnTo>
                  <a:lnTo>
                    <a:pt x="2881249" y="1662874"/>
                  </a:lnTo>
                  <a:lnTo>
                    <a:pt x="2886976" y="1612595"/>
                  </a:lnTo>
                  <a:lnTo>
                    <a:pt x="2890888" y="1560334"/>
                  </a:lnTo>
                  <a:lnTo>
                    <a:pt x="2892704" y="1508137"/>
                  </a:lnTo>
                  <a:close/>
                </a:path>
              </a:pathLst>
            </a:custGeom>
            <a:solidFill>
              <a:srgbClr val="EC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016515" y="7480638"/>
            <a:ext cx="644525" cy="1140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300" b="1" spc="72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7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27758" y="7321209"/>
            <a:ext cx="765810" cy="1158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400" b="1" spc="12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7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230033" y="414295"/>
            <a:ext cx="11171555" cy="357251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655955" algn="ctr">
              <a:lnSpc>
                <a:spcPct val="100000"/>
              </a:lnSpc>
              <a:spcBef>
                <a:spcPts val="2150"/>
              </a:spcBef>
            </a:pPr>
            <a:r>
              <a:rPr sz="12800" spc="-650" dirty="0">
                <a:solidFill>
                  <a:srgbClr val="156B99"/>
                </a:solidFill>
              </a:rPr>
              <a:t>Question</a:t>
            </a:r>
            <a:r>
              <a:rPr sz="12800" spc="114" dirty="0">
                <a:solidFill>
                  <a:srgbClr val="156B99"/>
                </a:solidFill>
              </a:rPr>
              <a:t> </a:t>
            </a:r>
            <a:r>
              <a:rPr sz="12800" spc="-310" dirty="0">
                <a:solidFill>
                  <a:srgbClr val="156B99"/>
                </a:solidFill>
              </a:rPr>
              <a:t>3</a:t>
            </a:r>
            <a:endParaRPr sz="12800"/>
          </a:p>
          <a:p>
            <a:pPr marL="3358515" marR="5080" indent="-3346450">
              <a:lnSpc>
                <a:spcPts val="4800"/>
              </a:lnSpc>
              <a:spcBef>
                <a:spcPts val="1015"/>
              </a:spcBef>
            </a:pPr>
            <a:r>
              <a:rPr sz="4200" spc="325" dirty="0">
                <a:solidFill>
                  <a:srgbClr val="737373"/>
                </a:solidFill>
              </a:rPr>
              <a:t>Which </a:t>
            </a:r>
            <a:r>
              <a:rPr sz="4200" spc="295" dirty="0">
                <a:solidFill>
                  <a:srgbClr val="737373"/>
                </a:solidFill>
              </a:rPr>
              <a:t>of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250" dirty="0">
                <a:solidFill>
                  <a:srgbClr val="737373"/>
                </a:solidFill>
              </a:rPr>
              <a:t>the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290" dirty="0">
                <a:solidFill>
                  <a:srgbClr val="737373"/>
                </a:solidFill>
              </a:rPr>
              <a:t>photos</a:t>
            </a:r>
            <a:r>
              <a:rPr sz="4200" spc="330" dirty="0">
                <a:solidFill>
                  <a:srgbClr val="737373"/>
                </a:solidFill>
              </a:rPr>
              <a:t> </a:t>
            </a:r>
            <a:r>
              <a:rPr sz="4200" spc="405" dirty="0">
                <a:solidFill>
                  <a:srgbClr val="737373"/>
                </a:solidFill>
              </a:rPr>
              <a:t>below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220" dirty="0">
                <a:solidFill>
                  <a:srgbClr val="737373"/>
                </a:solidFill>
              </a:rPr>
              <a:t>shows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805" dirty="0">
                <a:solidFill>
                  <a:srgbClr val="737373"/>
                </a:solidFill>
              </a:rPr>
              <a:t>a</a:t>
            </a:r>
            <a:r>
              <a:rPr sz="4200" spc="325" dirty="0">
                <a:solidFill>
                  <a:srgbClr val="737373"/>
                </a:solidFill>
              </a:rPr>
              <a:t> </a:t>
            </a:r>
            <a:r>
              <a:rPr sz="4200" spc="445" dirty="0">
                <a:solidFill>
                  <a:srgbClr val="737373"/>
                </a:solidFill>
              </a:rPr>
              <a:t>gender </a:t>
            </a:r>
            <a:r>
              <a:rPr sz="4200" spc="405" dirty="0">
                <a:solidFill>
                  <a:srgbClr val="737373"/>
                </a:solidFill>
              </a:rPr>
              <a:t>equal</a:t>
            </a:r>
            <a:r>
              <a:rPr sz="4200" spc="315" dirty="0">
                <a:solidFill>
                  <a:srgbClr val="737373"/>
                </a:solidFill>
              </a:rPr>
              <a:t> </a:t>
            </a:r>
            <a:r>
              <a:rPr sz="4200" spc="165" dirty="0">
                <a:solidFill>
                  <a:srgbClr val="737373"/>
                </a:solidFill>
              </a:rPr>
              <a:t>in</a:t>
            </a:r>
            <a:r>
              <a:rPr sz="4200" spc="320" dirty="0">
                <a:solidFill>
                  <a:srgbClr val="737373"/>
                </a:solidFill>
              </a:rPr>
              <a:t> </a:t>
            </a:r>
            <a:r>
              <a:rPr sz="4200" spc="385" dirty="0">
                <a:solidFill>
                  <a:srgbClr val="737373"/>
                </a:solidFill>
              </a:rPr>
              <a:t>Society?</a:t>
            </a:r>
            <a:endParaRPr sz="4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7DAD57-945E-F8DC-3BA9-57ACFBEE6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BC09A-F346-1B8E-DEFE-3F2807CF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8288000" cy="10289573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956D4C1F-786D-FBD1-335C-67F9E603DE33}"/>
              </a:ext>
            </a:extLst>
          </p:cNvPr>
          <p:cNvSpPr txBox="1"/>
          <p:nvPr/>
        </p:nvSpPr>
        <p:spPr>
          <a:xfrm>
            <a:off x="10584226" y="4843740"/>
            <a:ext cx="3728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54" dirty="0">
                <a:latin typeface="Times New Roman"/>
                <a:cs typeface="Times New Roman"/>
              </a:rPr>
              <a:t>SPATIAL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6C3607D8-9B67-94CE-232F-B8087B38C50F}"/>
              </a:ext>
            </a:extLst>
          </p:cNvPr>
          <p:cNvSpPr txBox="1"/>
          <p:nvPr/>
        </p:nvSpPr>
        <p:spPr>
          <a:xfrm>
            <a:off x="525677" y="4678005"/>
            <a:ext cx="9543415" cy="236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5041900" algn="l"/>
              </a:tabLst>
            </a:pPr>
            <a:r>
              <a:rPr sz="6600" spc="380" dirty="0">
                <a:latin typeface="Times New Roman"/>
                <a:cs typeface="Times New Roman"/>
              </a:rPr>
              <a:t>ARTIFACT,</a:t>
            </a:r>
            <a:r>
              <a:rPr sz="6600" spc="405" dirty="0">
                <a:latin typeface="Times New Roman"/>
                <a:cs typeface="Times New Roman"/>
              </a:rPr>
              <a:t> </a:t>
            </a:r>
            <a:r>
              <a:rPr sz="6600" spc="250" dirty="0">
                <a:latin typeface="Times New Roman"/>
                <a:cs typeface="Times New Roman"/>
              </a:rPr>
              <a:t>ACTIVITY, </a:t>
            </a:r>
            <a:r>
              <a:rPr sz="6600" spc="440" dirty="0">
                <a:latin typeface="Times New Roman"/>
                <a:cs typeface="Times New Roman"/>
              </a:rPr>
              <a:t>MAPPING</a:t>
            </a:r>
            <a:r>
              <a:rPr sz="6600" dirty="0">
                <a:latin typeface="Times New Roman"/>
                <a:cs typeface="Times New Roman"/>
              </a:rPr>
              <a:t>	</a:t>
            </a:r>
            <a:r>
              <a:rPr sz="6600" spc="135" dirty="0">
                <a:latin typeface="Times New Roman"/>
                <a:cs typeface="Times New Roman"/>
              </a:rPr>
              <a:t>STEPS:</a:t>
            </a:r>
            <a:endParaRPr sz="6600" dirty="0">
              <a:latin typeface="Times New Roman"/>
              <a:cs typeface="Times New Roman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2BC71963-822D-A6F0-DEF9-16491B2D519A}"/>
              </a:ext>
            </a:extLst>
          </p:cNvPr>
          <p:cNvSpPr txBox="1"/>
          <p:nvPr/>
        </p:nvSpPr>
        <p:spPr>
          <a:xfrm>
            <a:off x="525677" y="7158315"/>
            <a:ext cx="11966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5665" algn="l"/>
                <a:tab pos="4812665" algn="l"/>
                <a:tab pos="8013065" algn="l"/>
                <a:tab pos="9079865" algn="l"/>
              </a:tabLst>
            </a:pPr>
            <a:r>
              <a:rPr sz="4200" spc="270" dirty="0">
                <a:latin typeface="Times New Roman"/>
                <a:cs typeface="Times New Roman"/>
              </a:rPr>
              <a:t>BRING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330" dirty="0">
                <a:latin typeface="Times New Roman"/>
                <a:cs typeface="Times New Roman"/>
              </a:rPr>
              <a:t>GENDER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220" dirty="0">
                <a:latin typeface="Times New Roman"/>
                <a:cs typeface="Times New Roman"/>
              </a:rPr>
              <a:t>EQUALITY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275" dirty="0">
                <a:latin typeface="Times New Roman"/>
                <a:cs typeface="Times New Roman"/>
              </a:rPr>
              <a:t>IN</a:t>
            </a:r>
            <a:r>
              <a:rPr sz="4200" dirty="0">
                <a:latin typeface="Times New Roman"/>
                <a:cs typeface="Times New Roman"/>
              </a:rPr>
              <a:t>	</a:t>
            </a:r>
            <a:r>
              <a:rPr sz="4200" spc="295" dirty="0">
                <a:latin typeface="Times New Roman"/>
                <a:cs typeface="Times New Roman"/>
              </a:rPr>
              <a:t>WORKING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DBEB37C8-D6B3-D014-A82C-22AB2BCE8163}"/>
              </a:ext>
            </a:extLst>
          </p:cNvPr>
          <p:cNvSpPr txBox="1"/>
          <p:nvPr/>
        </p:nvSpPr>
        <p:spPr>
          <a:xfrm>
            <a:off x="12793877" y="7158315"/>
            <a:ext cx="18542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95" dirty="0">
                <a:latin typeface="Times New Roman"/>
                <a:cs typeface="Times New Roman"/>
              </a:rPr>
              <a:t>PLACE</a:t>
            </a:r>
            <a:endParaRPr sz="4200">
              <a:latin typeface="Times New Roman"/>
              <a:cs typeface="Times New Roman"/>
            </a:endParaRPr>
          </a:p>
        </p:txBody>
      </p:sp>
      <p:grpSp>
        <p:nvGrpSpPr>
          <p:cNvPr id="17" name="object 9">
            <a:extLst>
              <a:ext uri="{FF2B5EF4-FFF2-40B4-BE49-F238E27FC236}">
                <a16:creationId xmlns:a16="http://schemas.microsoft.com/office/drawing/2014/main" id="{8C792CB6-91D6-D0D6-6762-972F8CE940E1}"/>
              </a:ext>
            </a:extLst>
          </p:cNvPr>
          <p:cNvGrpSpPr/>
          <p:nvPr/>
        </p:nvGrpSpPr>
        <p:grpSpPr>
          <a:xfrm>
            <a:off x="274955" y="4229100"/>
            <a:ext cx="17738090" cy="4662170"/>
            <a:chOff x="253548" y="5143498"/>
            <a:chExt cx="17738090" cy="4662170"/>
          </a:xfrm>
        </p:grpSpPr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405E6D6B-8586-8236-E851-9D35DEEAC9C8}"/>
                </a:ext>
              </a:extLst>
            </p:cNvPr>
            <p:cNvSpPr/>
            <p:nvPr/>
          </p:nvSpPr>
          <p:spPr>
            <a:xfrm>
              <a:off x="551317" y="7985758"/>
              <a:ext cx="13686790" cy="638175"/>
            </a:xfrm>
            <a:custGeom>
              <a:avLst/>
              <a:gdLst/>
              <a:ahLst/>
              <a:cxnLst/>
              <a:rect l="l" t="t" r="r" b="b"/>
              <a:pathLst>
                <a:path w="13686790" h="638175">
                  <a:moveTo>
                    <a:pt x="13368543" y="638174"/>
                  </a:moveTo>
                  <a:lnTo>
                    <a:pt x="318019" y="638174"/>
                  </a:lnTo>
                  <a:lnTo>
                    <a:pt x="267936" y="634162"/>
                  </a:lnTo>
                  <a:lnTo>
                    <a:pt x="219566" y="622507"/>
                  </a:lnTo>
                  <a:lnTo>
                    <a:pt x="173768" y="603495"/>
                  </a:lnTo>
                  <a:lnTo>
                    <a:pt x="131302" y="577414"/>
                  </a:lnTo>
                  <a:lnTo>
                    <a:pt x="93120" y="544741"/>
                  </a:lnTo>
                  <a:lnTo>
                    <a:pt x="60557" y="506431"/>
                  </a:lnTo>
                  <a:lnTo>
                    <a:pt x="34563" y="463823"/>
                  </a:lnTo>
                  <a:lnTo>
                    <a:pt x="15615" y="417870"/>
                  </a:lnTo>
                  <a:lnTo>
                    <a:pt x="3999" y="369338"/>
                  </a:lnTo>
                  <a:lnTo>
                    <a:pt x="0" y="319087"/>
                  </a:lnTo>
                  <a:lnTo>
                    <a:pt x="3999" y="268835"/>
                  </a:lnTo>
                  <a:lnTo>
                    <a:pt x="15615" y="220304"/>
                  </a:lnTo>
                  <a:lnTo>
                    <a:pt x="34563" y="174351"/>
                  </a:lnTo>
                  <a:lnTo>
                    <a:pt x="60557" y="131742"/>
                  </a:lnTo>
                  <a:lnTo>
                    <a:pt x="93120" y="93433"/>
                  </a:lnTo>
                  <a:lnTo>
                    <a:pt x="131302" y="60760"/>
                  </a:lnTo>
                  <a:lnTo>
                    <a:pt x="173768" y="34679"/>
                  </a:lnTo>
                  <a:lnTo>
                    <a:pt x="219566" y="15667"/>
                  </a:lnTo>
                  <a:lnTo>
                    <a:pt x="267936" y="4012"/>
                  </a:lnTo>
                  <a:lnTo>
                    <a:pt x="318019" y="0"/>
                  </a:lnTo>
                  <a:lnTo>
                    <a:pt x="13368543" y="0"/>
                  </a:lnTo>
                  <a:lnTo>
                    <a:pt x="13418627" y="4012"/>
                  </a:lnTo>
                  <a:lnTo>
                    <a:pt x="13466996" y="15667"/>
                  </a:lnTo>
                  <a:lnTo>
                    <a:pt x="13512795" y="34679"/>
                  </a:lnTo>
                  <a:lnTo>
                    <a:pt x="13555261" y="60760"/>
                  </a:lnTo>
                  <a:lnTo>
                    <a:pt x="13593442" y="93433"/>
                  </a:lnTo>
                  <a:lnTo>
                    <a:pt x="13626006" y="131743"/>
                  </a:lnTo>
                  <a:lnTo>
                    <a:pt x="13652000" y="174351"/>
                  </a:lnTo>
                  <a:lnTo>
                    <a:pt x="13670948" y="220304"/>
                  </a:lnTo>
                  <a:lnTo>
                    <a:pt x="13682564" y="268835"/>
                  </a:lnTo>
                  <a:lnTo>
                    <a:pt x="13686563" y="319087"/>
                  </a:lnTo>
                  <a:lnTo>
                    <a:pt x="13682564" y="369339"/>
                  </a:lnTo>
                  <a:lnTo>
                    <a:pt x="13670948" y="417870"/>
                  </a:lnTo>
                  <a:lnTo>
                    <a:pt x="13652000" y="463823"/>
                  </a:lnTo>
                  <a:lnTo>
                    <a:pt x="13626006" y="506431"/>
                  </a:lnTo>
                  <a:lnTo>
                    <a:pt x="13593442" y="544741"/>
                  </a:lnTo>
                  <a:lnTo>
                    <a:pt x="13555261" y="577414"/>
                  </a:lnTo>
                  <a:lnTo>
                    <a:pt x="13512795" y="603495"/>
                  </a:lnTo>
                  <a:lnTo>
                    <a:pt x="13466996" y="622507"/>
                  </a:lnTo>
                  <a:lnTo>
                    <a:pt x="13418627" y="634162"/>
                  </a:lnTo>
                  <a:lnTo>
                    <a:pt x="13368543" y="638174"/>
                  </a:lnTo>
                  <a:close/>
                </a:path>
              </a:pathLst>
            </a:custGeom>
            <a:solidFill>
              <a:srgbClr val="814E17">
                <a:alpha val="3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1FF189BD-869E-E363-EBA3-CBBDEF5A47F0}"/>
                </a:ext>
              </a:extLst>
            </p:cNvPr>
            <p:cNvSpPr/>
            <p:nvPr/>
          </p:nvSpPr>
          <p:spPr>
            <a:xfrm>
              <a:off x="253548" y="5143498"/>
              <a:ext cx="15573375" cy="2172335"/>
            </a:xfrm>
            <a:custGeom>
              <a:avLst/>
              <a:gdLst/>
              <a:ahLst/>
              <a:cxnLst/>
              <a:rect l="l" t="t" r="r" b="b"/>
              <a:pathLst>
                <a:path w="15573375" h="2172334">
                  <a:moveTo>
                    <a:pt x="15087565" y="2171889"/>
                  </a:moveTo>
                  <a:lnTo>
                    <a:pt x="15087566" y="2171699"/>
                  </a:lnTo>
                  <a:lnTo>
                    <a:pt x="485639" y="2171699"/>
                  </a:lnTo>
                  <a:lnTo>
                    <a:pt x="437646" y="2169322"/>
                  </a:lnTo>
                  <a:lnTo>
                    <a:pt x="390415" y="2162286"/>
                  </a:lnTo>
                  <a:lnTo>
                    <a:pt x="344327" y="2150686"/>
                  </a:lnTo>
                  <a:lnTo>
                    <a:pt x="299763" y="2134712"/>
                  </a:lnTo>
                  <a:lnTo>
                    <a:pt x="256912" y="2114459"/>
                  </a:lnTo>
                  <a:lnTo>
                    <a:pt x="216156" y="2090118"/>
                  </a:lnTo>
                  <a:lnTo>
                    <a:pt x="177781" y="2061783"/>
                  </a:lnTo>
                  <a:lnTo>
                    <a:pt x="142168" y="2029550"/>
                  </a:lnTo>
                  <a:lnTo>
                    <a:pt x="109887" y="1993989"/>
                  </a:lnTo>
                  <a:lnTo>
                    <a:pt x="81511" y="1955670"/>
                  </a:lnTo>
                  <a:lnTo>
                    <a:pt x="57133" y="1914975"/>
                  </a:lnTo>
                  <a:lnTo>
                    <a:pt x="36851" y="1872187"/>
                  </a:lnTo>
                  <a:lnTo>
                    <a:pt x="20853" y="1827688"/>
                  </a:lnTo>
                  <a:lnTo>
                    <a:pt x="9427" y="1781858"/>
                  </a:lnTo>
                  <a:lnTo>
                    <a:pt x="2380" y="1734697"/>
                  </a:lnTo>
                  <a:lnTo>
                    <a:pt x="0" y="1686775"/>
                  </a:lnTo>
                  <a:lnTo>
                    <a:pt x="0" y="484924"/>
                  </a:lnTo>
                  <a:lnTo>
                    <a:pt x="2380" y="437002"/>
                  </a:lnTo>
                  <a:lnTo>
                    <a:pt x="9427" y="389841"/>
                  </a:lnTo>
                  <a:lnTo>
                    <a:pt x="20949" y="343915"/>
                  </a:lnTo>
                  <a:lnTo>
                    <a:pt x="36946" y="299416"/>
                  </a:lnTo>
                  <a:lnTo>
                    <a:pt x="57229" y="256629"/>
                  </a:lnTo>
                  <a:lnTo>
                    <a:pt x="81606" y="215933"/>
                  </a:lnTo>
                  <a:lnTo>
                    <a:pt x="109982" y="177615"/>
                  </a:lnTo>
                  <a:lnTo>
                    <a:pt x="142263" y="142054"/>
                  </a:lnTo>
                  <a:lnTo>
                    <a:pt x="177877" y="109821"/>
                  </a:lnTo>
                  <a:lnTo>
                    <a:pt x="216252" y="81486"/>
                  </a:lnTo>
                  <a:lnTo>
                    <a:pt x="257007" y="57144"/>
                  </a:lnTo>
                  <a:lnTo>
                    <a:pt x="299858" y="36892"/>
                  </a:lnTo>
                  <a:lnTo>
                    <a:pt x="344422" y="20918"/>
                  </a:lnTo>
                  <a:lnTo>
                    <a:pt x="390415" y="9413"/>
                  </a:lnTo>
                  <a:lnTo>
                    <a:pt x="437646" y="2377"/>
                  </a:lnTo>
                  <a:lnTo>
                    <a:pt x="485639" y="0"/>
                  </a:lnTo>
                  <a:lnTo>
                    <a:pt x="15087566" y="0"/>
                  </a:lnTo>
                  <a:lnTo>
                    <a:pt x="15135559" y="2377"/>
                  </a:lnTo>
                  <a:lnTo>
                    <a:pt x="15182789" y="9413"/>
                  </a:lnTo>
                  <a:lnTo>
                    <a:pt x="15228877" y="21013"/>
                  </a:lnTo>
                  <a:lnTo>
                    <a:pt x="15273442" y="36987"/>
                  </a:lnTo>
                  <a:lnTo>
                    <a:pt x="15316292" y="57240"/>
                  </a:lnTo>
                  <a:lnTo>
                    <a:pt x="15357048" y="81581"/>
                  </a:lnTo>
                  <a:lnTo>
                    <a:pt x="15395424" y="109916"/>
                  </a:lnTo>
                  <a:lnTo>
                    <a:pt x="15431037" y="142149"/>
                  </a:lnTo>
                  <a:lnTo>
                    <a:pt x="15463318" y="177710"/>
                  </a:lnTo>
                  <a:lnTo>
                    <a:pt x="15491694" y="216029"/>
                  </a:lnTo>
                  <a:lnTo>
                    <a:pt x="15516072" y="256724"/>
                  </a:lnTo>
                  <a:lnTo>
                    <a:pt x="15536355" y="299512"/>
                  </a:lnTo>
                  <a:lnTo>
                    <a:pt x="15552353" y="344010"/>
                  </a:lnTo>
                  <a:lnTo>
                    <a:pt x="15563969" y="390031"/>
                  </a:lnTo>
                  <a:lnTo>
                    <a:pt x="15571016" y="437192"/>
                  </a:lnTo>
                  <a:lnTo>
                    <a:pt x="15572825" y="474369"/>
                  </a:lnTo>
                  <a:lnTo>
                    <a:pt x="15572825" y="1697615"/>
                  </a:lnTo>
                  <a:lnTo>
                    <a:pt x="15563968" y="1781858"/>
                  </a:lnTo>
                  <a:lnTo>
                    <a:pt x="15552351" y="1827879"/>
                  </a:lnTo>
                  <a:lnTo>
                    <a:pt x="15536353" y="1872377"/>
                  </a:lnTo>
                  <a:lnTo>
                    <a:pt x="15516071" y="1915165"/>
                  </a:lnTo>
                  <a:lnTo>
                    <a:pt x="15491693" y="1955860"/>
                  </a:lnTo>
                  <a:lnTo>
                    <a:pt x="15463317" y="1994179"/>
                  </a:lnTo>
                  <a:lnTo>
                    <a:pt x="15431036" y="2029740"/>
                  </a:lnTo>
                  <a:lnTo>
                    <a:pt x="15395422" y="2061973"/>
                  </a:lnTo>
                  <a:lnTo>
                    <a:pt x="15357047" y="2090308"/>
                  </a:lnTo>
                  <a:lnTo>
                    <a:pt x="15316291" y="2114649"/>
                  </a:lnTo>
                  <a:lnTo>
                    <a:pt x="15273441" y="2134902"/>
                  </a:lnTo>
                  <a:lnTo>
                    <a:pt x="15228876" y="2150876"/>
                  </a:lnTo>
                  <a:lnTo>
                    <a:pt x="15182788" y="2162476"/>
                  </a:lnTo>
                  <a:lnTo>
                    <a:pt x="15135557" y="2169512"/>
                  </a:lnTo>
                  <a:lnTo>
                    <a:pt x="15087565" y="2171889"/>
                  </a:lnTo>
                  <a:close/>
                </a:path>
              </a:pathLst>
            </a:custGeom>
            <a:solidFill>
              <a:srgbClr val="814E17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 b="1" dirty="0"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E62FD53E-6470-C6C2-C728-F647914F8703}"/>
                </a:ext>
              </a:extLst>
            </p:cNvPr>
            <p:cNvSpPr/>
            <p:nvPr/>
          </p:nvSpPr>
          <p:spPr>
            <a:xfrm>
              <a:off x="15753436" y="7518996"/>
              <a:ext cx="2238375" cy="2286635"/>
            </a:xfrm>
            <a:custGeom>
              <a:avLst/>
              <a:gdLst/>
              <a:ahLst/>
              <a:cxnLst/>
              <a:rect l="l" t="t" r="r" b="b"/>
              <a:pathLst>
                <a:path w="2238375" h="2286634">
                  <a:moveTo>
                    <a:pt x="983691" y="1793951"/>
                  </a:moveTo>
                  <a:lnTo>
                    <a:pt x="836117" y="1749425"/>
                  </a:lnTo>
                  <a:lnTo>
                    <a:pt x="752043" y="1718246"/>
                  </a:lnTo>
                  <a:lnTo>
                    <a:pt x="699985" y="1685721"/>
                  </a:lnTo>
                  <a:lnTo>
                    <a:pt x="648614" y="1637182"/>
                  </a:lnTo>
                  <a:lnTo>
                    <a:pt x="589508" y="1550225"/>
                  </a:lnTo>
                  <a:lnTo>
                    <a:pt x="539457" y="1438846"/>
                  </a:lnTo>
                  <a:lnTo>
                    <a:pt x="504761" y="1342821"/>
                  </a:lnTo>
                  <a:lnTo>
                    <a:pt x="491794" y="1302004"/>
                  </a:lnTo>
                  <a:lnTo>
                    <a:pt x="447281" y="1449616"/>
                  </a:lnTo>
                  <a:lnTo>
                    <a:pt x="416102" y="1533728"/>
                  </a:lnTo>
                  <a:lnTo>
                    <a:pt x="383603" y="1585785"/>
                  </a:lnTo>
                  <a:lnTo>
                    <a:pt x="335076" y="1637182"/>
                  </a:lnTo>
                  <a:lnTo>
                    <a:pt x="248132" y="1696313"/>
                  </a:lnTo>
                  <a:lnTo>
                    <a:pt x="136791" y="1746377"/>
                  </a:lnTo>
                  <a:lnTo>
                    <a:pt x="40792" y="1781086"/>
                  </a:lnTo>
                  <a:lnTo>
                    <a:pt x="0" y="1794052"/>
                  </a:lnTo>
                  <a:lnTo>
                    <a:pt x="147472" y="1838579"/>
                  </a:lnTo>
                  <a:lnTo>
                    <a:pt x="231546" y="1869770"/>
                  </a:lnTo>
                  <a:lnTo>
                    <a:pt x="283603" y="1902282"/>
                  </a:lnTo>
                  <a:lnTo>
                    <a:pt x="334975" y="1950821"/>
                  </a:lnTo>
                  <a:lnTo>
                    <a:pt x="394081" y="2037778"/>
                  </a:lnTo>
                  <a:lnTo>
                    <a:pt x="444131" y="2149157"/>
                  </a:lnTo>
                  <a:lnTo>
                    <a:pt x="478828" y="2245182"/>
                  </a:lnTo>
                  <a:lnTo>
                    <a:pt x="491794" y="2286000"/>
                  </a:lnTo>
                  <a:lnTo>
                    <a:pt x="536409" y="2138388"/>
                  </a:lnTo>
                  <a:lnTo>
                    <a:pt x="567575" y="2054275"/>
                  </a:lnTo>
                  <a:lnTo>
                    <a:pt x="600087" y="2002218"/>
                  </a:lnTo>
                  <a:lnTo>
                    <a:pt x="648614" y="1950821"/>
                  </a:lnTo>
                  <a:lnTo>
                    <a:pt x="735545" y="1891690"/>
                  </a:lnTo>
                  <a:lnTo>
                    <a:pt x="846886" y="1841627"/>
                  </a:lnTo>
                  <a:lnTo>
                    <a:pt x="942886" y="1806917"/>
                  </a:lnTo>
                  <a:lnTo>
                    <a:pt x="983691" y="1793951"/>
                  </a:lnTo>
                  <a:close/>
                </a:path>
                <a:path w="2238375" h="2286634">
                  <a:moveTo>
                    <a:pt x="2000643" y="754557"/>
                  </a:moveTo>
                  <a:lnTo>
                    <a:pt x="1774240" y="686282"/>
                  </a:lnTo>
                  <a:lnTo>
                    <a:pt x="1645259" y="638505"/>
                  </a:lnTo>
                  <a:lnTo>
                    <a:pt x="1565478" y="588645"/>
                  </a:lnTo>
                  <a:lnTo>
                    <a:pt x="1486738" y="514159"/>
                  </a:lnTo>
                  <a:lnTo>
                    <a:pt x="1396072" y="380758"/>
                  </a:lnTo>
                  <a:lnTo>
                    <a:pt x="1319339" y="209880"/>
                  </a:lnTo>
                  <a:lnTo>
                    <a:pt x="1266139" y="62649"/>
                  </a:lnTo>
                  <a:lnTo>
                    <a:pt x="1246225" y="0"/>
                  </a:lnTo>
                  <a:lnTo>
                    <a:pt x="1177874" y="226466"/>
                  </a:lnTo>
                  <a:lnTo>
                    <a:pt x="1130109" y="355485"/>
                  </a:lnTo>
                  <a:lnTo>
                    <a:pt x="1080249" y="435305"/>
                  </a:lnTo>
                  <a:lnTo>
                    <a:pt x="1005801" y="514070"/>
                  </a:lnTo>
                  <a:lnTo>
                    <a:pt x="872439" y="604748"/>
                  </a:lnTo>
                  <a:lnTo>
                    <a:pt x="701611" y="681520"/>
                  </a:lnTo>
                  <a:lnTo>
                    <a:pt x="554431" y="734720"/>
                  </a:lnTo>
                  <a:lnTo>
                    <a:pt x="491794" y="754659"/>
                  </a:lnTo>
                  <a:lnTo>
                    <a:pt x="718197" y="822934"/>
                  </a:lnTo>
                  <a:lnTo>
                    <a:pt x="847178" y="870699"/>
                  </a:lnTo>
                  <a:lnTo>
                    <a:pt x="926973" y="920572"/>
                  </a:lnTo>
                  <a:lnTo>
                    <a:pt x="1005713" y="995057"/>
                  </a:lnTo>
                  <a:lnTo>
                    <a:pt x="1096365" y="1128458"/>
                  </a:lnTo>
                  <a:lnTo>
                    <a:pt x="1173099" y="1299337"/>
                  </a:lnTo>
                  <a:lnTo>
                    <a:pt x="1226299" y="1446568"/>
                  </a:lnTo>
                  <a:lnTo>
                    <a:pt x="1246225" y="1509217"/>
                  </a:lnTo>
                  <a:lnTo>
                    <a:pt x="1314564" y="1282750"/>
                  </a:lnTo>
                  <a:lnTo>
                    <a:pt x="1362329" y="1153731"/>
                  </a:lnTo>
                  <a:lnTo>
                    <a:pt x="1412189" y="1073912"/>
                  </a:lnTo>
                  <a:lnTo>
                    <a:pt x="1486636" y="995146"/>
                  </a:lnTo>
                  <a:lnTo>
                    <a:pt x="1619999" y="904455"/>
                  </a:lnTo>
                  <a:lnTo>
                    <a:pt x="1790827" y="827697"/>
                  </a:lnTo>
                  <a:lnTo>
                    <a:pt x="1938020" y="774484"/>
                  </a:lnTo>
                  <a:lnTo>
                    <a:pt x="2000643" y="754557"/>
                  </a:lnTo>
                  <a:close/>
                </a:path>
                <a:path w="2238375" h="2286634">
                  <a:moveTo>
                    <a:pt x="2238006" y="1644345"/>
                  </a:moveTo>
                  <a:lnTo>
                    <a:pt x="2140686" y="1614970"/>
                  </a:lnTo>
                  <a:lnTo>
                    <a:pt x="2085200" y="1594370"/>
                  </a:lnTo>
                  <a:lnTo>
                    <a:pt x="2050884" y="1572920"/>
                  </a:lnTo>
                  <a:lnTo>
                    <a:pt x="2017039" y="1540878"/>
                  </a:lnTo>
                  <a:lnTo>
                    <a:pt x="1978152" y="1483563"/>
                  </a:lnTo>
                  <a:lnTo>
                    <a:pt x="1945170" y="1410144"/>
                  </a:lnTo>
                  <a:lnTo>
                    <a:pt x="1922284" y="1346822"/>
                  </a:lnTo>
                  <a:lnTo>
                    <a:pt x="1913712" y="1319936"/>
                  </a:lnTo>
                  <a:lnTo>
                    <a:pt x="1884349" y="1417294"/>
                  </a:lnTo>
                  <a:lnTo>
                    <a:pt x="1863750" y="1472793"/>
                  </a:lnTo>
                  <a:lnTo>
                    <a:pt x="1842300" y="1507121"/>
                  </a:lnTo>
                  <a:lnTo>
                    <a:pt x="1810270" y="1540967"/>
                  </a:lnTo>
                  <a:lnTo>
                    <a:pt x="1752981" y="1579968"/>
                  </a:lnTo>
                  <a:lnTo>
                    <a:pt x="1679575" y="1612963"/>
                  </a:lnTo>
                  <a:lnTo>
                    <a:pt x="1616278" y="1635848"/>
                  </a:lnTo>
                  <a:lnTo>
                    <a:pt x="1589405" y="1644434"/>
                  </a:lnTo>
                  <a:lnTo>
                    <a:pt x="1686725" y="1673809"/>
                  </a:lnTo>
                  <a:lnTo>
                    <a:pt x="1742211" y="1694395"/>
                  </a:lnTo>
                  <a:lnTo>
                    <a:pt x="1776526" y="1715858"/>
                  </a:lnTo>
                  <a:lnTo>
                    <a:pt x="1810372" y="1747901"/>
                  </a:lnTo>
                  <a:lnTo>
                    <a:pt x="1849259" y="1805203"/>
                  </a:lnTo>
                  <a:lnTo>
                    <a:pt x="1882254" y="1878634"/>
                  </a:lnTo>
                  <a:lnTo>
                    <a:pt x="1913610" y="1968842"/>
                  </a:lnTo>
                  <a:lnTo>
                    <a:pt x="1943061" y="1871383"/>
                  </a:lnTo>
                  <a:lnTo>
                    <a:pt x="1963661" y="1815884"/>
                  </a:lnTo>
                  <a:lnTo>
                    <a:pt x="1985111" y="1781556"/>
                  </a:lnTo>
                  <a:lnTo>
                    <a:pt x="2017141" y="1747710"/>
                  </a:lnTo>
                  <a:lnTo>
                    <a:pt x="2074430" y="1708797"/>
                  </a:lnTo>
                  <a:lnTo>
                    <a:pt x="2147836" y="1675803"/>
                  </a:lnTo>
                  <a:lnTo>
                    <a:pt x="2211133" y="1652917"/>
                  </a:lnTo>
                  <a:lnTo>
                    <a:pt x="2238006" y="1644345"/>
                  </a:lnTo>
                  <a:close/>
                </a:path>
              </a:pathLst>
            </a:custGeom>
            <a:solidFill>
              <a:srgbClr val="814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3">
            <a:extLst>
              <a:ext uri="{FF2B5EF4-FFF2-40B4-BE49-F238E27FC236}">
                <a16:creationId xmlns:a16="http://schemas.microsoft.com/office/drawing/2014/main" id="{E6793F0F-9938-0DE6-021E-ACE290628EB9}"/>
              </a:ext>
            </a:extLst>
          </p:cNvPr>
          <p:cNvSpPr txBox="1"/>
          <p:nvPr/>
        </p:nvSpPr>
        <p:spPr>
          <a:xfrm>
            <a:off x="13750283" y="864361"/>
            <a:ext cx="1855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40" dirty="0">
                <a:latin typeface="Palatino Linotype"/>
                <a:cs typeface="Palatino Linotype"/>
              </a:rPr>
              <a:t>WEEK</a:t>
            </a:r>
            <a:r>
              <a:rPr sz="4000" b="1" spc="-85" dirty="0">
                <a:latin typeface="Palatino Linotype"/>
                <a:cs typeface="Palatino Linotype"/>
              </a:rPr>
              <a:t> </a:t>
            </a:r>
            <a:r>
              <a:rPr sz="4000" b="1" spc="-50" dirty="0">
                <a:latin typeface="Palatino Linotype"/>
                <a:cs typeface="Palatino Linotype"/>
              </a:rPr>
              <a:t>7</a:t>
            </a:r>
            <a:endParaRPr sz="40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57250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15347" y="3121532"/>
              <a:ext cx="13863955" cy="3714115"/>
            </a:xfrm>
            <a:custGeom>
              <a:avLst/>
              <a:gdLst/>
              <a:ahLst/>
              <a:cxnLst/>
              <a:rect l="l" t="t" r="r" b="b"/>
              <a:pathLst>
                <a:path w="13863955" h="3714115">
                  <a:moveTo>
                    <a:pt x="10226301" y="100892"/>
                  </a:moveTo>
                  <a:lnTo>
                    <a:pt x="10196949" y="102227"/>
                  </a:lnTo>
                  <a:lnTo>
                    <a:pt x="10210010" y="76207"/>
                  </a:lnTo>
                  <a:lnTo>
                    <a:pt x="10226301" y="100892"/>
                  </a:lnTo>
                  <a:close/>
                </a:path>
                <a:path w="13863955" h="3714115">
                  <a:moveTo>
                    <a:pt x="10277853" y="98548"/>
                  </a:moveTo>
                  <a:lnTo>
                    <a:pt x="10241843" y="100186"/>
                  </a:lnTo>
                  <a:lnTo>
                    <a:pt x="10256123" y="74110"/>
                  </a:lnTo>
                  <a:lnTo>
                    <a:pt x="10277853" y="98548"/>
                  </a:lnTo>
                  <a:close/>
                </a:path>
                <a:path w="13863955" h="3714115">
                  <a:moveTo>
                    <a:pt x="10365328" y="94569"/>
                  </a:moveTo>
                  <a:lnTo>
                    <a:pt x="10298377" y="97614"/>
                  </a:lnTo>
                  <a:lnTo>
                    <a:pt x="10317926" y="71299"/>
                  </a:lnTo>
                  <a:lnTo>
                    <a:pt x="10339034" y="70339"/>
                  </a:lnTo>
                  <a:lnTo>
                    <a:pt x="10365328" y="94569"/>
                  </a:lnTo>
                  <a:close/>
                </a:path>
                <a:path w="13863955" h="3714115">
                  <a:moveTo>
                    <a:pt x="10608040" y="83530"/>
                  </a:moveTo>
                  <a:lnTo>
                    <a:pt x="10416483" y="92243"/>
                  </a:lnTo>
                  <a:lnTo>
                    <a:pt x="10440939" y="65704"/>
                  </a:lnTo>
                  <a:lnTo>
                    <a:pt x="10559466" y="60313"/>
                  </a:lnTo>
                  <a:lnTo>
                    <a:pt x="10608040" y="83530"/>
                  </a:lnTo>
                  <a:close/>
                </a:path>
                <a:path w="13863955" h="3714115">
                  <a:moveTo>
                    <a:pt x="10761137" y="76567"/>
                  </a:moveTo>
                  <a:lnTo>
                    <a:pt x="10608040" y="83530"/>
                  </a:lnTo>
                  <a:lnTo>
                    <a:pt x="10630519" y="57082"/>
                  </a:lnTo>
                  <a:lnTo>
                    <a:pt x="10748774" y="51703"/>
                  </a:lnTo>
                  <a:lnTo>
                    <a:pt x="10761137" y="76567"/>
                  </a:lnTo>
                  <a:close/>
                </a:path>
                <a:path w="13863955" h="3714115">
                  <a:moveTo>
                    <a:pt x="10886095" y="70884"/>
                  </a:moveTo>
                  <a:lnTo>
                    <a:pt x="10761137" y="76567"/>
                  </a:lnTo>
                  <a:lnTo>
                    <a:pt x="10779249" y="50317"/>
                  </a:lnTo>
                  <a:lnTo>
                    <a:pt x="10870628" y="46161"/>
                  </a:lnTo>
                  <a:lnTo>
                    <a:pt x="10886095" y="70884"/>
                  </a:lnTo>
                  <a:close/>
                </a:path>
                <a:path w="13863955" h="3714115">
                  <a:moveTo>
                    <a:pt x="11809791" y="28873"/>
                  </a:moveTo>
                  <a:lnTo>
                    <a:pt x="10886095" y="70884"/>
                  </a:lnTo>
                  <a:lnTo>
                    <a:pt x="10897355" y="44946"/>
                  </a:lnTo>
                  <a:lnTo>
                    <a:pt x="11746913" y="6307"/>
                  </a:lnTo>
                  <a:lnTo>
                    <a:pt x="11809791" y="28873"/>
                  </a:lnTo>
                  <a:close/>
                </a:path>
                <a:path w="13863955" h="3714115">
                  <a:moveTo>
                    <a:pt x="11921913" y="23774"/>
                  </a:moveTo>
                  <a:lnTo>
                    <a:pt x="11872181" y="26036"/>
                  </a:lnTo>
                  <a:lnTo>
                    <a:pt x="11876167" y="428"/>
                  </a:lnTo>
                  <a:lnTo>
                    <a:pt x="11885594" y="0"/>
                  </a:lnTo>
                  <a:lnTo>
                    <a:pt x="11921913" y="23774"/>
                  </a:lnTo>
                  <a:close/>
                </a:path>
                <a:path w="13863955" h="3714115">
                  <a:moveTo>
                    <a:pt x="8352774" y="211529"/>
                  </a:moveTo>
                  <a:lnTo>
                    <a:pt x="8188696" y="218991"/>
                  </a:lnTo>
                  <a:lnTo>
                    <a:pt x="8214177" y="192406"/>
                  </a:lnTo>
                  <a:lnTo>
                    <a:pt x="8324061" y="187409"/>
                  </a:lnTo>
                  <a:lnTo>
                    <a:pt x="8352774" y="211529"/>
                  </a:lnTo>
                  <a:close/>
                </a:path>
                <a:path w="13863955" h="3714115">
                  <a:moveTo>
                    <a:pt x="12032974" y="44149"/>
                  </a:moveTo>
                  <a:lnTo>
                    <a:pt x="8380119" y="210285"/>
                  </a:lnTo>
                  <a:lnTo>
                    <a:pt x="8405810" y="183691"/>
                  </a:lnTo>
                  <a:lnTo>
                    <a:pt x="12044006" y="18221"/>
                  </a:lnTo>
                  <a:lnTo>
                    <a:pt x="12032974" y="44149"/>
                  </a:lnTo>
                  <a:close/>
                </a:path>
                <a:path w="13863955" h="3714115">
                  <a:moveTo>
                    <a:pt x="12077286" y="42134"/>
                  </a:moveTo>
                  <a:lnTo>
                    <a:pt x="12066400" y="42629"/>
                  </a:lnTo>
                  <a:lnTo>
                    <a:pt x="12073701" y="16870"/>
                  </a:lnTo>
                  <a:lnTo>
                    <a:pt x="12077286" y="42134"/>
                  </a:lnTo>
                  <a:close/>
                </a:path>
                <a:path w="13863955" h="3714115">
                  <a:moveTo>
                    <a:pt x="11952276" y="85959"/>
                  </a:moveTo>
                  <a:lnTo>
                    <a:pt x="7330012" y="296185"/>
                  </a:lnTo>
                  <a:lnTo>
                    <a:pt x="7383525" y="255612"/>
                  </a:lnTo>
                  <a:lnTo>
                    <a:pt x="11967165" y="47142"/>
                  </a:lnTo>
                  <a:lnTo>
                    <a:pt x="11952276" y="85959"/>
                  </a:lnTo>
                  <a:close/>
                </a:path>
                <a:path w="13863955" h="3714115">
                  <a:moveTo>
                    <a:pt x="11442829" y="134555"/>
                  </a:moveTo>
                  <a:lnTo>
                    <a:pt x="6815369" y="345018"/>
                  </a:lnTo>
                  <a:lnTo>
                    <a:pt x="6862275" y="317458"/>
                  </a:lnTo>
                  <a:lnTo>
                    <a:pt x="11451076" y="108754"/>
                  </a:lnTo>
                  <a:lnTo>
                    <a:pt x="11442829" y="134555"/>
                  </a:lnTo>
                  <a:close/>
                </a:path>
                <a:path w="13863955" h="3714115">
                  <a:moveTo>
                    <a:pt x="11520677" y="131014"/>
                  </a:moveTo>
                  <a:lnTo>
                    <a:pt x="11457429" y="133891"/>
                  </a:lnTo>
                  <a:lnTo>
                    <a:pt x="11451076" y="108754"/>
                  </a:lnTo>
                  <a:lnTo>
                    <a:pt x="11521952" y="105530"/>
                  </a:lnTo>
                  <a:lnTo>
                    <a:pt x="11520677" y="131014"/>
                  </a:lnTo>
                  <a:close/>
                </a:path>
                <a:path w="13863955" h="3714115">
                  <a:moveTo>
                    <a:pt x="11562320" y="129121"/>
                  </a:moveTo>
                  <a:lnTo>
                    <a:pt x="11531560" y="130520"/>
                  </a:lnTo>
                  <a:lnTo>
                    <a:pt x="11521952" y="105530"/>
                  </a:lnTo>
                  <a:lnTo>
                    <a:pt x="11567680" y="103450"/>
                  </a:lnTo>
                  <a:lnTo>
                    <a:pt x="11562320" y="129121"/>
                  </a:lnTo>
                  <a:close/>
                </a:path>
                <a:path w="13863955" h="3714115">
                  <a:moveTo>
                    <a:pt x="11668693" y="124283"/>
                  </a:moveTo>
                  <a:lnTo>
                    <a:pt x="11641409" y="125523"/>
                  </a:lnTo>
                  <a:lnTo>
                    <a:pt x="11612351" y="101419"/>
                  </a:lnTo>
                  <a:lnTo>
                    <a:pt x="11693393" y="97733"/>
                  </a:lnTo>
                  <a:lnTo>
                    <a:pt x="11668693" y="124283"/>
                  </a:lnTo>
                  <a:close/>
                </a:path>
                <a:path w="13863955" h="3714115">
                  <a:moveTo>
                    <a:pt x="11924866" y="138058"/>
                  </a:moveTo>
                  <a:lnTo>
                    <a:pt x="6179105" y="399382"/>
                  </a:lnTo>
                  <a:lnTo>
                    <a:pt x="6230567" y="371615"/>
                  </a:lnTo>
                  <a:lnTo>
                    <a:pt x="11915884" y="113040"/>
                  </a:lnTo>
                  <a:lnTo>
                    <a:pt x="11924866" y="138058"/>
                  </a:lnTo>
                  <a:close/>
                </a:path>
                <a:path w="13863955" h="3714115">
                  <a:moveTo>
                    <a:pt x="12042385" y="132713"/>
                  </a:moveTo>
                  <a:lnTo>
                    <a:pt x="12014114" y="133999"/>
                  </a:lnTo>
                  <a:lnTo>
                    <a:pt x="12020723" y="108272"/>
                  </a:lnTo>
                  <a:lnTo>
                    <a:pt x="12041278" y="107337"/>
                  </a:lnTo>
                  <a:lnTo>
                    <a:pt x="12042385" y="132713"/>
                  </a:lnTo>
                  <a:close/>
                </a:path>
                <a:path w="13863955" h="3714115">
                  <a:moveTo>
                    <a:pt x="12113081" y="167637"/>
                  </a:moveTo>
                  <a:lnTo>
                    <a:pt x="4891219" y="496096"/>
                  </a:lnTo>
                  <a:lnTo>
                    <a:pt x="4936612" y="455892"/>
                  </a:lnTo>
                  <a:lnTo>
                    <a:pt x="12108286" y="129716"/>
                  </a:lnTo>
                  <a:lnTo>
                    <a:pt x="12113081" y="167637"/>
                  </a:lnTo>
                  <a:close/>
                </a:path>
                <a:path w="13863955" h="3714115">
                  <a:moveTo>
                    <a:pt x="11935509" y="201139"/>
                  </a:moveTo>
                  <a:lnTo>
                    <a:pt x="4265622" y="549975"/>
                  </a:lnTo>
                  <a:lnTo>
                    <a:pt x="4289920" y="523444"/>
                  </a:lnTo>
                  <a:lnTo>
                    <a:pt x="11930797" y="175927"/>
                  </a:lnTo>
                  <a:lnTo>
                    <a:pt x="11935509" y="201139"/>
                  </a:lnTo>
                  <a:close/>
                </a:path>
                <a:path w="13863955" h="3714115">
                  <a:moveTo>
                    <a:pt x="12028951" y="196889"/>
                  </a:moveTo>
                  <a:lnTo>
                    <a:pt x="11989377" y="198689"/>
                  </a:lnTo>
                  <a:lnTo>
                    <a:pt x="11985759" y="173428"/>
                  </a:lnTo>
                  <a:lnTo>
                    <a:pt x="12035612" y="171160"/>
                  </a:lnTo>
                  <a:lnTo>
                    <a:pt x="12028951" y="196889"/>
                  </a:lnTo>
                  <a:close/>
                </a:path>
                <a:path w="13863955" h="3714115">
                  <a:moveTo>
                    <a:pt x="11953804" y="225734"/>
                  </a:moveTo>
                  <a:lnTo>
                    <a:pt x="3925596" y="590866"/>
                  </a:lnTo>
                  <a:lnTo>
                    <a:pt x="3960475" y="563854"/>
                  </a:lnTo>
                  <a:lnTo>
                    <a:pt x="11957747" y="200128"/>
                  </a:lnTo>
                  <a:lnTo>
                    <a:pt x="11953804" y="225734"/>
                  </a:lnTo>
                  <a:close/>
                </a:path>
                <a:path w="13863955" h="3714115">
                  <a:moveTo>
                    <a:pt x="11646910" y="277831"/>
                  </a:moveTo>
                  <a:lnTo>
                    <a:pt x="2778733" y="681166"/>
                  </a:lnTo>
                  <a:lnTo>
                    <a:pt x="2822621" y="641031"/>
                  </a:lnTo>
                  <a:lnTo>
                    <a:pt x="11699932" y="237280"/>
                  </a:lnTo>
                  <a:lnTo>
                    <a:pt x="11646910" y="277831"/>
                  </a:lnTo>
                  <a:close/>
                </a:path>
                <a:path w="13863955" h="3714115">
                  <a:moveTo>
                    <a:pt x="11380039" y="315395"/>
                  </a:moveTo>
                  <a:lnTo>
                    <a:pt x="2526433" y="718067"/>
                  </a:lnTo>
                  <a:lnTo>
                    <a:pt x="2541777" y="691943"/>
                  </a:lnTo>
                  <a:lnTo>
                    <a:pt x="11384072" y="289785"/>
                  </a:lnTo>
                  <a:lnTo>
                    <a:pt x="11380039" y="315395"/>
                  </a:lnTo>
                  <a:close/>
                </a:path>
                <a:path w="13863955" h="3714115">
                  <a:moveTo>
                    <a:pt x="11617305" y="304604"/>
                  </a:moveTo>
                  <a:lnTo>
                    <a:pt x="11389029" y="314986"/>
                  </a:lnTo>
                  <a:lnTo>
                    <a:pt x="11388904" y="289565"/>
                  </a:lnTo>
                  <a:lnTo>
                    <a:pt x="11591392" y="280356"/>
                  </a:lnTo>
                  <a:lnTo>
                    <a:pt x="11617305" y="304604"/>
                  </a:lnTo>
                  <a:close/>
                </a:path>
                <a:path w="13863955" h="3714115">
                  <a:moveTo>
                    <a:pt x="11744718" y="298809"/>
                  </a:moveTo>
                  <a:lnTo>
                    <a:pt x="11655807" y="302852"/>
                  </a:lnTo>
                  <a:lnTo>
                    <a:pt x="11675780" y="276518"/>
                  </a:lnTo>
                  <a:lnTo>
                    <a:pt x="11721075" y="274458"/>
                  </a:lnTo>
                  <a:lnTo>
                    <a:pt x="11744718" y="298809"/>
                  </a:lnTo>
                  <a:close/>
                </a:path>
                <a:path w="13863955" h="3714115">
                  <a:moveTo>
                    <a:pt x="11797080" y="296427"/>
                  </a:moveTo>
                  <a:lnTo>
                    <a:pt x="11772757" y="297533"/>
                  </a:lnTo>
                  <a:lnTo>
                    <a:pt x="11784329" y="271581"/>
                  </a:lnTo>
                  <a:lnTo>
                    <a:pt x="11797080" y="296427"/>
                  </a:lnTo>
                  <a:close/>
                </a:path>
                <a:path w="13863955" h="3714115">
                  <a:moveTo>
                    <a:pt x="11896920" y="291886"/>
                  </a:moveTo>
                  <a:lnTo>
                    <a:pt x="11859378" y="293594"/>
                  </a:lnTo>
                  <a:lnTo>
                    <a:pt x="11877401" y="267348"/>
                  </a:lnTo>
                  <a:lnTo>
                    <a:pt x="11896920" y="291886"/>
                  </a:lnTo>
                  <a:close/>
                </a:path>
                <a:path w="13863955" h="3714115">
                  <a:moveTo>
                    <a:pt x="12091734" y="283026"/>
                  </a:moveTo>
                  <a:lnTo>
                    <a:pt x="11934076" y="290196"/>
                  </a:lnTo>
                  <a:lnTo>
                    <a:pt x="11953821" y="263872"/>
                  </a:lnTo>
                  <a:lnTo>
                    <a:pt x="12086855" y="257822"/>
                  </a:lnTo>
                  <a:lnTo>
                    <a:pt x="12091734" y="283026"/>
                  </a:lnTo>
                  <a:close/>
                </a:path>
                <a:path w="13863955" h="3714115">
                  <a:moveTo>
                    <a:pt x="12147138" y="280506"/>
                  </a:moveTo>
                  <a:lnTo>
                    <a:pt x="12126750" y="281433"/>
                  </a:lnTo>
                  <a:lnTo>
                    <a:pt x="12126175" y="256033"/>
                  </a:lnTo>
                  <a:lnTo>
                    <a:pt x="12145997" y="255132"/>
                  </a:lnTo>
                  <a:lnTo>
                    <a:pt x="12147138" y="280506"/>
                  </a:lnTo>
                  <a:close/>
                </a:path>
                <a:path w="13863955" h="3714115">
                  <a:moveTo>
                    <a:pt x="2356315" y="751231"/>
                  </a:moveTo>
                  <a:lnTo>
                    <a:pt x="2167389" y="759823"/>
                  </a:lnTo>
                  <a:lnTo>
                    <a:pt x="2181659" y="733748"/>
                  </a:lnTo>
                  <a:lnTo>
                    <a:pt x="2351124" y="726041"/>
                  </a:lnTo>
                  <a:lnTo>
                    <a:pt x="2356315" y="751231"/>
                  </a:lnTo>
                  <a:close/>
                </a:path>
                <a:path w="13863955" h="3714115">
                  <a:moveTo>
                    <a:pt x="11882189" y="317983"/>
                  </a:moveTo>
                  <a:lnTo>
                    <a:pt x="2361497" y="750995"/>
                  </a:lnTo>
                  <a:lnTo>
                    <a:pt x="2367961" y="725275"/>
                  </a:lnTo>
                  <a:lnTo>
                    <a:pt x="11935885" y="290114"/>
                  </a:lnTo>
                  <a:lnTo>
                    <a:pt x="11882189" y="317983"/>
                  </a:lnTo>
                  <a:close/>
                </a:path>
                <a:path w="13863955" h="3714115">
                  <a:moveTo>
                    <a:pt x="1897547" y="810236"/>
                  </a:moveTo>
                  <a:lnTo>
                    <a:pt x="1890194" y="810570"/>
                  </a:lnTo>
                  <a:lnTo>
                    <a:pt x="1892186" y="772340"/>
                  </a:lnTo>
                  <a:lnTo>
                    <a:pt x="1897547" y="810236"/>
                  </a:lnTo>
                  <a:close/>
                </a:path>
                <a:path w="13863955" h="3714115">
                  <a:moveTo>
                    <a:pt x="1986793" y="806177"/>
                  </a:moveTo>
                  <a:lnTo>
                    <a:pt x="1975517" y="806689"/>
                  </a:lnTo>
                  <a:lnTo>
                    <a:pt x="1982274" y="768243"/>
                  </a:lnTo>
                  <a:lnTo>
                    <a:pt x="1986780" y="768038"/>
                  </a:lnTo>
                  <a:lnTo>
                    <a:pt x="1986793" y="806177"/>
                  </a:lnTo>
                  <a:close/>
                </a:path>
                <a:path w="13863955" h="3714115">
                  <a:moveTo>
                    <a:pt x="11647627" y="366790"/>
                  </a:moveTo>
                  <a:lnTo>
                    <a:pt x="2129236" y="799698"/>
                  </a:lnTo>
                  <a:lnTo>
                    <a:pt x="2134204" y="761333"/>
                  </a:lnTo>
                  <a:lnTo>
                    <a:pt x="11658292" y="328166"/>
                  </a:lnTo>
                  <a:lnTo>
                    <a:pt x="11647627" y="366790"/>
                  </a:lnTo>
                  <a:close/>
                </a:path>
                <a:path w="13863955" h="3714115">
                  <a:moveTo>
                    <a:pt x="11441125" y="401608"/>
                  </a:moveTo>
                  <a:lnTo>
                    <a:pt x="1869125" y="836954"/>
                  </a:lnTo>
                  <a:lnTo>
                    <a:pt x="1874509" y="811283"/>
                  </a:lnTo>
                  <a:lnTo>
                    <a:pt x="11447534" y="375891"/>
                  </a:lnTo>
                  <a:lnTo>
                    <a:pt x="11441125" y="401608"/>
                  </a:lnTo>
                  <a:close/>
                </a:path>
                <a:path w="13863955" h="3714115">
                  <a:moveTo>
                    <a:pt x="11874378" y="381903"/>
                  </a:moveTo>
                  <a:lnTo>
                    <a:pt x="11826558" y="384078"/>
                  </a:lnTo>
                  <a:lnTo>
                    <a:pt x="11839863" y="358047"/>
                  </a:lnTo>
                  <a:lnTo>
                    <a:pt x="11861188" y="357077"/>
                  </a:lnTo>
                  <a:lnTo>
                    <a:pt x="11874378" y="381903"/>
                  </a:lnTo>
                  <a:close/>
                </a:path>
                <a:path w="13863955" h="3714115">
                  <a:moveTo>
                    <a:pt x="11895403" y="380947"/>
                  </a:moveTo>
                  <a:lnTo>
                    <a:pt x="11874378" y="381903"/>
                  </a:lnTo>
                  <a:lnTo>
                    <a:pt x="11884766" y="356005"/>
                  </a:lnTo>
                  <a:lnTo>
                    <a:pt x="11895403" y="380947"/>
                  </a:lnTo>
                  <a:close/>
                </a:path>
                <a:path w="13863955" h="3714115">
                  <a:moveTo>
                    <a:pt x="11943514" y="378759"/>
                  </a:moveTo>
                  <a:lnTo>
                    <a:pt x="11915761" y="380021"/>
                  </a:lnTo>
                  <a:lnTo>
                    <a:pt x="11925954" y="354131"/>
                  </a:lnTo>
                  <a:lnTo>
                    <a:pt x="11926411" y="354111"/>
                  </a:lnTo>
                  <a:lnTo>
                    <a:pt x="11943514" y="378759"/>
                  </a:lnTo>
                  <a:close/>
                </a:path>
                <a:path w="13863955" h="3714115">
                  <a:moveTo>
                    <a:pt x="12022082" y="375186"/>
                  </a:moveTo>
                  <a:lnTo>
                    <a:pt x="12015255" y="375496"/>
                  </a:lnTo>
                  <a:lnTo>
                    <a:pt x="12011925" y="350221"/>
                  </a:lnTo>
                  <a:lnTo>
                    <a:pt x="12015729" y="350048"/>
                  </a:lnTo>
                  <a:lnTo>
                    <a:pt x="12022082" y="375186"/>
                  </a:lnTo>
                  <a:close/>
                </a:path>
                <a:path w="13863955" h="3714115">
                  <a:moveTo>
                    <a:pt x="11859076" y="420739"/>
                  </a:moveTo>
                  <a:lnTo>
                    <a:pt x="1637378" y="885634"/>
                  </a:lnTo>
                  <a:lnTo>
                    <a:pt x="1701611" y="844573"/>
                  </a:lnTo>
                  <a:lnTo>
                    <a:pt x="11874891" y="381880"/>
                  </a:lnTo>
                  <a:lnTo>
                    <a:pt x="11859076" y="420739"/>
                  </a:lnTo>
                  <a:close/>
                </a:path>
                <a:path w="13863955" h="3714115">
                  <a:moveTo>
                    <a:pt x="11814497" y="448193"/>
                  </a:moveTo>
                  <a:lnTo>
                    <a:pt x="1568291" y="914202"/>
                  </a:lnTo>
                  <a:lnTo>
                    <a:pt x="1578190" y="888326"/>
                  </a:lnTo>
                  <a:lnTo>
                    <a:pt x="11810218" y="422961"/>
                  </a:lnTo>
                  <a:lnTo>
                    <a:pt x="11814497" y="448193"/>
                  </a:lnTo>
                  <a:close/>
                </a:path>
                <a:path w="13863955" h="3714115">
                  <a:moveTo>
                    <a:pt x="11840788" y="446997"/>
                  </a:moveTo>
                  <a:lnTo>
                    <a:pt x="11819121" y="447982"/>
                  </a:lnTo>
                  <a:lnTo>
                    <a:pt x="11819942" y="422519"/>
                  </a:lnTo>
                  <a:lnTo>
                    <a:pt x="11844174" y="421417"/>
                  </a:lnTo>
                  <a:lnTo>
                    <a:pt x="11840788" y="446997"/>
                  </a:lnTo>
                  <a:close/>
                </a:path>
                <a:path w="13863955" h="3714115">
                  <a:moveTo>
                    <a:pt x="11924928" y="443170"/>
                  </a:moveTo>
                  <a:lnTo>
                    <a:pt x="11874415" y="445467"/>
                  </a:lnTo>
                  <a:lnTo>
                    <a:pt x="11886989" y="419469"/>
                  </a:lnTo>
                  <a:lnTo>
                    <a:pt x="11911883" y="418337"/>
                  </a:lnTo>
                  <a:lnTo>
                    <a:pt x="11924928" y="443170"/>
                  </a:lnTo>
                  <a:close/>
                </a:path>
                <a:path w="13863955" h="3714115">
                  <a:moveTo>
                    <a:pt x="11990565" y="440185"/>
                  </a:moveTo>
                  <a:lnTo>
                    <a:pt x="11988946" y="440258"/>
                  </a:lnTo>
                  <a:lnTo>
                    <a:pt x="11985619" y="414983"/>
                  </a:lnTo>
                  <a:lnTo>
                    <a:pt x="11994610" y="414575"/>
                  </a:lnTo>
                  <a:lnTo>
                    <a:pt x="11990565" y="440185"/>
                  </a:lnTo>
                  <a:close/>
                </a:path>
                <a:path w="13863955" h="3714115">
                  <a:moveTo>
                    <a:pt x="1488971" y="943236"/>
                  </a:moveTo>
                  <a:lnTo>
                    <a:pt x="1425596" y="946119"/>
                  </a:lnTo>
                  <a:lnTo>
                    <a:pt x="1429935" y="920495"/>
                  </a:lnTo>
                  <a:lnTo>
                    <a:pt x="1484889" y="917996"/>
                  </a:lnTo>
                  <a:lnTo>
                    <a:pt x="1488971" y="943236"/>
                  </a:lnTo>
                  <a:close/>
                </a:path>
                <a:path w="13863955" h="3714115">
                  <a:moveTo>
                    <a:pt x="11821252" y="511451"/>
                  </a:moveTo>
                  <a:lnTo>
                    <a:pt x="1362020" y="987150"/>
                  </a:lnTo>
                  <a:lnTo>
                    <a:pt x="1379077" y="948234"/>
                  </a:lnTo>
                  <a:lnTo>
                    <a:pt x="1493238" y="943042"/>
                  </a:lnTo>
                  <a:lnTo>
                    <a:pt x="1498474" y="917378"/>
                  </a:lnTo>
                  <a:lnTo>
                    <a:pt x="11883160" y="445070"/>
                  </a:lnTo>
                  <a:lnTo>
                    <a:pt x="11853905" y="471826"/>
                  </a:lnTo>
                  <a:lnTo>
                    <a:pt x="11821252" y="511451"/>
                  </a:lnTo>
                  <a:close/>
                </a:path>
                <a:path w="13863955" h="3714115">
                  <a:moveTo>
                    <a:pt x="11934597" y="468157"/>
                  </a:moveTo>
                  <a:lnTo>
                    <a:pt x="11930587" y="442913"/>
                  </a:lnTo>
                  <a:lnTo>
                    <a:pt x="11940547" y="442460"/>
                  </a:lnTo>
                  <a:lnTo>
                    <a:pt x="11934597" y="468157"/>
                  </a:lnTo>
                  <a:close/>
                </a:path>
                <a:path w="13863955" h="3714115">
                  <a:moveTo>
                    <a:pt x="11964153" y="466812"/>
                  </a:moveTo>
                  <a:lnTo>
                    <a:pt x="11962536" y="466886"/>
                  </a:lnTo>
                  <a:lnTo>
                    <a:pt x="11956195" y="441748"/>
                  </a:lnTo>
                  <a:lnTo>
                    <a:pt x="11965185" y="441339"/>
                  </a:lnTo>
                  <a:lnTo>
                    <a:pt x="11964153" y="466812"/>
                  </a:lnTo>
                  <a:close/>
                </a:path>
                <a:path w="13863955" h="3714115">
                  <a:moveTo>
                    <a:pt x="11593373" y="547241"/>
                  </a:moveTo>
                  <a:lnTo>
                    <a:pt x="1222477" y="1018922"/>
                  </a:lnTo>
                  <a:lnTo>
                    <a:pt x="1257106" y="991921"/>
                  </a:lnTo>
                  <a:lnTo>
                    <a:pt x="11630749" y="520115"/>
                  </a:lnTo>
                  <a:lnTo>
                    <a:pt x="11593373" y="547241"/>
                  </a:lnTo>
                  <a:close/>
                </a:path>
                <a:path w="13863955" h="3714115">
                  <a:moveTo>
                    <a:pt x="11557489" y="574300"/>
                  </a:moveTo>
                  <a:lnTo>
                    <a:pt x="1155963" y="1047374"/>
                  </a:lnTo>
                  <a:lnTo>
                    <a:pt x="1187795" y="1020500"/>
                  </a:lnTo>
                  <a:lnTo>
                    <a:pt x="11553469" y="549056"/>
                  </a:lnTo>
                  <a:lnTo>
                    <a:pt x="11557489" y="574300"/>
                  </a:lnTo>
                  <a:close/>
                </a:path>
                <a:path w="13863955" h="3714115">
                  <a:moveTo>
                    <a:pt x="13762312" y="474022"/>
                  </a:moveTo>
                  <a:lnTo>
                    <a:pt x="12093425" y="549925"/>
                  </a:lnTo>
                  <a:lnTo>
                    <a:pt x="12143394" y="522226"/>
                  </a:lnTo>
                  <a:lnTo>
                    <a:pt x="13755727" y="448895"/>
                  </a:lnTo>
                  <a:lnTo>
                    <a:pt x="13762312" y="474022"/>
                  </a:lnTo>
                  <a:close/>
                </a:path>
                <a:path w="13863955" h="3714115">
                  <a:moveTo>
                    <a:pt x="13743069" y="513036"/>
                  </a:moveTo>
                  <a:lnTo>
                    <a:pt x="1169068" y="1084917"/>
                  </a:lnTo>
                  <a:lnTo>
                    <a:pt x="1155001" y="1047418"/>
                  </a:lnTo>
                  <a:lnTo>
                    <a:pt x="13753587" y="474419"/>
                  </a:lnTo>
                  <a:lnTo>
                    <a:pt x="13743069" y="513036"/>
                  </a:lnTo>
                  <a:close/>
                </a:path>
                <a:path w="13863955" h="3714115">
                  <a:moveTo>
                    <a:pt x="1206069" y="1108661"/>
                  </a:moveTo>
                  <a:lnTo>
                    <a:pt x="1179457" y="1109871"/>
                  </a:lnTo>
                  <a:lnTo>
                    <a:pt x="1173425" y="1084719"/>
                  </a:lnTo>
                  <a:lnTo>
                    <a:pt x="1242368" y="1081583"/>
                  </a:lnTo>
                  <a:lnTo>
                    <a:pt x="1206069" y="1108661"/>
                  </a:lnTo>
                  <a:close/>
                </a:path>
                <a:path w="13863955" h="3714115">
                  <a:moveTo>
                    <a:pt x="1366563" y="1101361"/>
                  </a:moveTo>
                  <a:lnTo>
                    <a:pt x="1351690" y="1102038"/>
                  </a:lnTo>
                  <a:lnTo>
                    <a:pt x="1361851" y="1076149"/>
                  </a:lnTo>
                  <a:lnTo>
                    <a:pt x="1366563" y="1101361"/>
                  </a:lnTo>
                  <a:close/>
                </a:path>
                <a:path w="13863955" h="3714115">
                  <a:moveTo>
                    <a:pt x="13777789" y="562310"/>
                  </a:moveTo>
                  <a:lnTo>
                    <a:pt x="1306666" y="1129512"/>
                  </a:lnTo>
                  <a:lnTo>
                    <a:pt x="1320761" y="1103444"/>
                  </a:lnTo>
                  <a:lnTo>
                    <a:pt x="1366563" y="1101361"/>
                  </a:lnTo>
                  <a:lnTo>
                    <a:pt x="1367662" y="1075885"/>
                  </a:lnTo>
                  <a:lnTo>
                    <a:pt x="13745698" y="512917"/>
                  </a:lnTo>
                  <a:lnTo>
                    <a:pt x="13757677" y="537798"/>
                  </a:lnTo>
                  <a:lnTo>
                    <a:pt x="13777789" y="562310"/>
                  </a:lnTo>
                  <a:close/>
                </a:path>
                <a:path w="13863955" h="3714115">
                  <a:moveTo>
                    <a:pt x="13819008" y="624001"/>
                  </a:moveTo>
                  <a:lnTo>
                    <a:pt x="1364567" y="1190444"/>
                  </a:lnTo>
                  <a:lnTo>
                    <a:pt x="1364372" y="1165026"/>
                  </a:lnTo>
                  <a:lnTo>
                    <a:pt x="1202204" y="1172402"/>
                  </a:lnTo>
                  <a:lnTo>
                    <a:pt x="1217344" y="1133574"/>
                  </a:lnTo>
                  <a:lnTo>
                    <a:pt x="13794035" y="561571"/>
                  </a:lnTo>
                  <a:lnTo>
                    <a:pt x="13808733" y="599042"/>
                  </a:lnTo>
                  <a:lnTo>
                    <a:pt x="13819008" y="624001"/>
                  </a:lnTo>
                  <a:close/>
                </a:path>
                <a:path w="13863955" h="3714115">
                  <a:moveTo>
                    <a:pt x="13816276" y="687691"/>
                  </a:moveTo>
                  <a:lnTo>
                    <a:pt x="1145430" y="1263976"/>
                  </a:lnTo>
                  <a:lnTo>
                    <a:pt x="1156309" y="1225342"/>
                  </a:lnTo>
                  <a:lnTo>
                    <a:pt x="1289611" y="1219279"/>
                  </a:lnTo>
                  <a:lnTo>
                    <a:pt x="1312878" y="1192795"/>
                  </a:lnTo>
                  <a:lnTo>
                    <a:pt x="13821719" y="623877"/>
                  </a:lnTo>
                  <a:lnTo>
                    <a:pt x="13825969" y="649110"/>
                  </a:lnTo>
                  <a:lnTo>
                    <a:pt x="13816276" y="687691"/>
                  </a:lnTo>
                  <a:close/>
                </a:path>
                <a:path w="13863955" h="3714115">
                  <a:moveTo>
                    <a:pt x="1225471" y="1285762"/>
                  </a:moveTo>
                  <a:lnTo>
                    <a:pt x="1198827" y="1286974"/>
                  </a:lnTo>
                  <a:lnTo>
                    <a:pt x="1201482" y="1261427"/>
                  </a:lnTo>
                  <a:lnTo>
                    <a:pt x="1225981" y="1260312"/>
                  </a:lnTo>
                  <a:lnTo>
                    <a:pt x="1225471" y="1285762"/>
                  </a:lnTo>
                  <a:close/>
                </a:path>
                <a:path w="13863955" h="3714115">
                  <a:moveTo>
                    <a:pt x="13826285" y="712662"/>
                  </a:moveTo>
                  <a:lnTo>
                    <a:pt x="1230335" y="1285541"/>
                  </a:lnTo>
                  <a:lnTo>
                    <a:pt x="1225981" y="1260312"/>
                  </a:lnTo>
                  <a:lnTo>
                    <a:pt x="13815773" y="687713"/>
                  </a:lnTo>
                  <a:lnTo>
                    <a:pt x="13826285" y="712662"/>
                  </a:lnTo>
                  <a:close/>
                </a:path>
                <a:path w="13863955" h="3714115">
                  <a:moveTo>
                    <a:pt x="13858130" y="749353"/>
                  </a:moveTo>
                  <a:lnTo>
                    <a:pt x="1129744" y="1328255"/>
                  </a:lnTo>
                  <a:lnTo>
                    <a:pt x="1157354" y="1288860"/>
                  </a:lnTo>
                  <a:lnTo>
                    <a:pt x="13853273" y="711434"/>
                  </a:lnTo>
                  <a:lnTo>
                    <a:pt x="13858130" y="749353"/>
                  </a:lnTo>
                  <a:close/>
                </a:path>
                <a:path w="13863955" h="3714115">
                  <a:moveTo>
                    <a:pt x="1034689" y="1358005"/>
                  </a:moveTo>
                  <a:lnTo>
                    <a:pt x="944630" y="1362101"/>
                  </a:lnTo>
                  <a:lnTo>
                    <a:pt x="955091" y="1336199"/>
                  </a:lnTo>
                  <a:lnTo>
                    <a:pt x="1028796" y="1332846"/>
                  </a:lnTo>
                  <a:lnTo>
                    <a:pt x="1034689" y="1358005"/>
                  </a:lnTo>
                  <a:close/>
                </a:path>
                <a:path w="13863955" h="3714115">
                  <a:moveTo>
                    <a:pt x="13862648" y="774573"/>
                  </a:moveTo>
                  <a:lnTo>
                    <a:pt x="1049735" y="1357320"/>
                  </a:lnTo>
                  <a:lnTo>
                    <a:pt x="1049773" y="1331892"/>
                  </a:lnTo>
                  <a:lnTo>
                    <a:pt x="13861889" y="749182"/>
                  </a:lnTo>
                  <a:lnTo>
                    <a:pt x="13862648" y="774573"/>
                  </a:lnTo>
                  <a:close/>
                </a:path>
                <a:path w="13863955" h="3714115">
                  <a:moveTo>
                    <a:pt x="13859778" y="838270"/>
                  </a:moveTo>
                  <a:lnTo>
                    <a:pt x="1058908" y="1420469"/>
                  </a:lnTo>
                  <a:lnTo>
                    <a:pt x="1063999" y="1382098"/>
                  </a:lnTo>
                  <a:lnTo>
                    <a:pt x="930715" y="1388160"/>
                  </a:lnTo>
                  <a:lnTo>
                    <a:pt x="939085" y="1362353"/>
                  </a:lnTo>
                  <a:lnTo>
                    <a:pt x="13862065" y="774600"/>
                  </a:lnTo>
                  <a:lnTo>
                    <a:pt x="13863370" y="799967"/>
                  </a:lnTo>
                  <a:lnTo>
                    <a:pt x="13859778" y="838270"/>
                  </a:lnTo>
                  <a:close/>
                </a:path>
                <a:path w="13863955" h="3714115">
                  <a:moveTo>
                    <a:pt x="851789" y="1429889"/>
                  </a:moveTo>
                  <a:lnTo>
                    <a:pt x="805246" y="1432006"/>
                  </a:lnTo>
                  <a:lnTo>
                    <a:pt x="807441" y="1393766"/>
                  </a:lnTo>
                  <a:lnTo>
                    <a:pt x="895592" y="1389757"/>
                  </a:lnTo>
                  <a:lnTo>
                    <a:pt x="851789" y="1429889"/>
                  </a:lnTo>
                  <a:close/>
                </a:path>
                <a:path w="13863955" h="3714115">
                  <a:moveTo>
                    <a:pt x="13829632" y="865067"/>
                  </a:moveTo>
                  <a:lnTo>
                    <a:pt x="946129" y="1451024"/>
                  </a:lnTo>
                  <a:lnTo>
                    <a:pt x="981376" y="1423995"/>
                  </a:lnTo>
                  <a:lnTo>
                    <a:pt x="13843843" y="838994"/>
                  </a:lnTo>
                  <a:lnTo>
                    <a:pt x="13829632" y="865067"/>
                  </a:lnTo>
                  <a:close/>
                </a:path>
                <a:path w="13863955" h="3714115">
                  <a:moveTo>
                    <a:pt x="13799699" y="891855"/>
                  </a:moveTo>
                  <a:lnTo>
                    <a:pt x="798927" y="1483145"/>
                  </a:lnTo>
                  <a:lnTo>
                    <a:pt x="835636" y="1456050"/>
                  </a:lnTo>
                  <a:lnTo>
                    <a:pt x="13815342" y="865717"/>
                  </a:lnTo>
                  <a:lnTo>
                    <a:pt x="13799699" y="891855"/>
                  </a:lnTo>
                  <a:close/>
                </a:path>
                <a:path w="13863955" h="3714115">
                  <a:moveTo>
                    <a:pt x="13766415" y="931508"/>
                  </a:moveTo>
                  <a:lnTo>
                    <a:pt x="659279" y="1527636"/>
                  </a:lnTo>
                  <a:lnTo>
                    <a:pt x="676425" y="1488717"/>
                  </a:lnTo>
                  <a:lnTo>
                    <a:pt x="13763580" y="893497"/>
                  </a:lnTo>
                  <a:lnTo>
                    <a:pt x="13766415" y="931508"/>
                  </a:lnTo>
                  <a:close/>
                </a:path>
                <a:path w="13863955" h="3714115">
                  <a:moveTo>
                    <a:pt x="13817485" y="1043603"/>
                  </a:moveTo>
                  <a:lnTo>
                    <a:pt x="850464" y="1633359"/>
                  </a:lnTo>
                  <a:lnTo>
                    <a:pt x="866461" y="1607205"/>
                  </a:lnTo>
                  <a:lnTo>
                    <a:pt x="1066503" y="1598107"/>
                  </a:lnTo>
                  <a:lnTo>
                    <a:pt x="1079088" y="1559395"/>
                  </a:lnTo>
                  <a:lnTo>
                    <a:pt x="663922" y="1578278"/>
                  </a:lnTo>
                  <a:lnTo>
                    <a:pt x="655222" y="1553247"/>
                  </a:lnTo>
                  <a:lnTo>
                    <a:pt x="639224" y="1528548"/>
                  </a:lnTo>
                  <a:lnTo>
                    <a:pt x="13772332" y="931239"/>
                  </a:lnTo>
                  <a:lnTo>
                    <a:pt x="13792051" y="955768"/>
                  </a:lnTo>
                  <a:lnTo>
                    <a:pt x="13800518" y="955383"/>
                  </a:lnTo>
                  <a:lnTo>
                    <a:pt x="13805836" y="980567"/>
                  </a:lnTo>
                  <a:lnTo>
                    <a:pt x="13813221" y="1018371"/>
                  </a:lnTo>
                  <a:lnTo>
                    <a:pt x="13817485" y="1043603"/>
                  </a:lnTo>
                  <a:close/>
                </a:path>
                <a:path w="13863955" h="3714115">
                  <a:moveTo>
                    <a:pt x="854549" y="1607747"/>
                  </a:moveTo>
                  <a:lnTo>
                    <a:pt x="688545" y="1615297"/>
                  </a:lnTo>
                  <a:lnTo>
                    <a:pt x="682587" y="1577429"/>
                  </a:lnTo>
                  <a:lnTo>
                    <a:pt x="882021" y="1568358"/>
                  </a:lnTo>
                  <a:lnTo>
                    <a:pt x="854549" y="1607747"/>
                  </a:lnTo>
                  <a:close/>
                </a:path>
                <a:path w="13863955" h="3714115">
                  <a:moveTo>
                    <a:pt x="1020666" y="1600192"/>
                  </a:moveTo>
                  <a:lnTo>
                    <a:pt x="1000242" y="1601121"/>
                  </a:lnTo>
                  <a:lnTo>
                    <a:pt x="998176" y="1563075"/>
                  </a:lnTo>
                  <a:lnTo>
                    <a:pt x="1016960" y="1562221"/>
                  </a:lnTo>
                  <a:lnTo>
                    <a:pt x="1020666" y="1600192"/>
                  </a:lnTo>
                  <a:close/>
                </a:path>
                <a:path w="13863955" h="3714115">
                  <a:moveTo>
                    <a:pt x="1066503" y="1598107"/>
                  </a:moveTo>
                  <a:lnTo>
                    <a:pt x="1025303" y="1599981"/>
                  </a:lnTo>
                  <a:lnTo>
                    <a:pt x="1026685" y="1561779"/>
                  </a:lnTo>
                  <a:lnTo>
                    <a:pt x="1047196" y="1560846"/>
                  </a:lnTo>
                  <a:lnTo>
                    <a:pt x="1066503" y="1598107"/>
                  </a:lnTo>
                  <a:close/>
                </a:path>
                <a:path w="13863955" h="3714115">
                  <a:moveTo>
                    <a:pt x="726463" y="1638999"/>
                  </a:moveTo>
                  <a:lnTo>
                    <a:pt x="688638" y="1640719"/>
                  </a:lnTo>
                  <a:lnTo>
                    <a:pt x="692984" y="1615095"/>
                  </a:lnTo>
                  <a:lnTo>
                    <a:pt x="720009" y="1613866"/>
                  </a:lnTo>
                  <a:lnTo>
                    <a:pt x="726463" y="1638999"/>
                  </a:lnTo>
                  <a:close/>
                </a:path>
                <a:path w="13863955" h="3714115">
                  <a:moveTo>
                    <a:pt x="13800626" y="1069796"/>
                  </a:moveTo>
                  <a:lnTo>
                    <a:pt x="584614" y="1670876"/>
                  </a:lnTo>
                  <a:lnTo>
                    <a:pt x="602180" y="1644651"/>
                  </a:lnTo>
                  <a:lnTo>
                    <a:pt x="13812654" y="1043823"/>
                  </a:lnTo>
                  <a:lnTo>
                    <a:pt x="13800626" y="1069796"/>
                  </a:lnTo>
                  <a:close/>
                </a:path>
                <a:path w="13863955" h="3714115">
                  <a:moveTo>
                    <a:pt x="13776132" y="1134476"/>
                  </a:moveTo>
                  <a:lnTo>
                    <a:pt x="555028" y="1735788"/>
                  </a:lnTo>
                  <a:lnTo>
                    <a:pt x="554491" y="1710386"/>
                  </a:lnTo>
                  <a:lnTo>
                    <a:pt x="553602" y="1710426"/>
                  </a:lnTo>
                  <a:lnTo>
                    <a:pt x="554726" y="1672236"/>
                  </a:lnTo>
                  <a:lnTo>
                    <a:pt x="13767500" y="1071303"/>
                  </a:lnTo>
                  <a:lnTo>
                    <a:pt x="13773706" y="1109160"/>
                  </a:lnTo>
                  <a:lnTo>
                    <a:pt x="13776132" y="1134476"/>
                  </a:lnTo>
                  <a:close/>
                </a:path>
                <a:path w="13863955" h="3714115">
                  <a:moveTo>
                    <a:pt x="13744003" y="1174077"/>
                  </a:moveTo>
                  <a:lnTo>
                    <a:pt x="548303" y="1774233"/>
                  </a:lnTo>
                  <a:lnTo>
                    <a:pt x="551317" y="1735957"/>
                  </a:lnTo>
                  <a:lnTo>
                    <a:pt x="13764602" y="1135000"/>
                  </a:lnTo>
                  <a:lnTo>
                    <a:pt x="13744003" y="1174077"/>
                  </a:lnTo>
                  <a:close/>
                </a:path>
                <a:path w="13863955" h="3714115">
                  <a:moveTo>
                    <a:pt x="13662076" y="1203229"/>
                  </a:moveTo>
                  <a:lnTo>
                    <a:pt x="557754" y="1799229"/>
                  </a:lnTo>
                  <a:lnTo>
                    <a:pt x="546230" y="1774327"/>
                  </a:lnTo>
                  <a:lnTo>
                    <a:pt x="13662807" y="1177769"/>
                  </a:lnTo>
                  <a:lnTo>
                    <a:pt x="13662076" y="1203229"/>
                  </a:lnTo>
                  <a:close/>
                </a:path>
                <a:path w="13863955" h="3714115">
                  <a:moveTo>
                    <a:pt x="13695012" y="1227157"/>
                  </a:moveTo>
                  <a:lnTo>
                    <a:pt x="657580" y="1820115"/>
                  </a:lnTo>
                  <a:lnTo>
                    <a:pt x="640956" y="1795445"/>
                  </a:lnTo>
                  <a:lnTo>
                    <a:pt x="13684182" y="1202224"/>
                  </a:lnTo>
                  <a:lnTo>
                    <a:pt x="13695012" y="1227157"/>
                  </a:lnTo>
                  <a:close/>
                </a:path>
                <a:path w="13863955" h="3714115">
                  <a:moveTo>
                    <a:pt x="13724032" y="1289403"/>
                  </a:moveTo>
                  <a:lnTo>
                    <a:pt x="802565" y="1877087"/>
                  </a:lnTo>
                  <a:lnTo>
                    <a:pt x="805103" y="1851545"/>
                  </a:lnTo>
                  <a:lnTo>
                    <a:pt x="735001" y="1854734"/>
                  </a:lnTo>
                  <a:lnTo>
                    <a:pt x="725631" y="1817020"/>
                  </a:lnTo>
                  <a:lnTo>
                    <a:pt x="13708132" y="1226561"/>
                  </a:lnTo>
                  <a:lnTo>
                    <a:pt x="13720965" y="1264116"/>
                  </a:lnTo>
                  <a:lnTo>
                    <a:pt x="13724032" y="1289403"/>
                  </a:lnTo>
                  <a:close/>
                </a:path>
                <a:path w="13863955" h="3714115">
                  <a:moveTo>
                    <a:pt x="13691158" y="1316324"/>
                  </a:moveTo>
                  <a:lnTo>
                    <a:pt x="681315" y="1908028"/>
                  </a:lnTo>
                  <a:lnTo>
                    <a:pt x="687890" y="1882303"/>
                  </a:lnTo>
                  <a:lnTo>
                    <a:pt x="13714185" y="1289851"/>
                  </a:lnTo>
                  <a:lnTo>
                    <a:pt x="13691158" y="1316324"/>
                  </a:lnTo>
                  <a:close/>
                </a:path>
                <a:path w="13863955" h="3714115">
                  <a:moveTo>
                    <a:pt x="1238675" y="1920818"/>
                  </a:moveTo>
                  <a:lnTo>
                    <a:pt x="711005" y="1944817"/>
                  </a:lnTo>
                  <a:lnTo>
                    <a:pt x="702621" y="1907059"/>
                  </a:lnTo>
                  <a:lnTo>
                    <a:pt x="1254096" y="1881977"/>
                  </a:lnTo>
                  <a:lnTo>
                    <a:pt x="1238675" y="1920818"/>
                  </a:lnTo>
                  <a:close/>
                </a:path>
                <a:path w="13863955" h="3714115">
                  <a:moveTo>
                    <a:pt x="13632092" y="1357150"/>
                  </a:moveTo>
                  <a:lnTo>
                    <a:pt x="1277933" y="1919032"/>
                  </a:lnTo>
                  <a:lnTo>
                    <a:pt x="1254096" y="1881977"/>
                  </a:lnTo>
                  <a:lnTo>
                    <a:pt x="13660937" y="1317699"/>
                  </a:lnTo>
                  <a:lnTo>
                    <a:pt x="13632092" y="1357150"/>
                  </a:lnTo>
                  <a:close/>
                </a:path>
                <a:path w="13863955" h="3714115">
                  <a:moveTo>
                    <a:pt x="13588584" y="1384555"/>
                  </a:moveTo>
                  <a:lnTo>
                    <a:pt x="699759" y="1970755"/>
                  </a:lnTo>
                  <a:lnTo>
                    <a:pt x="701310" y="1945258"/>
                  </a:lnTo>
                  <a:lnTo>
                    <a:pt x="13597277" y="1358734"/>
                  </a:lnTo>
                  <a:lnTo>
                    <a:pt x="13588584" y="1384555"/>
                  </a:lnTo>
                  <a:close/>
                </a:path>
                <a:path w="13863955" h="3714115">
                  <a:moveTo>
                    <a:pt x="13567649" y="1410934"/>
                  </a:moveTo>
                  <a:lnTo>
                    <a:pt x="822471" y="1990600"/>
                  </a:lnTo>
                  <a:lnTo>
                    <a:pt x="804877" y="1965974"/>
                  </a:lnTo>
                  <a:lnTo>
                    <a:pt x="13578321" y="1385022"/>
                  </a:lnTo>
                  <a:lnTo>
                    <a:pt x="13567649" y="1410934"/>
                  </a:lnTo>
                  <a:close/>
                </a:path>
                <a:path w="13863955" h="3714115">
                  <a:moveTo>
                    <a:pt x="1254854" y="2009074"/>
                  </a:moveTo>
                  <a:lnTo>
                    <a:pt x="1108794" y="2015717"/>
                  </a:lnTo>
                  <a:lnTo>
                    <a:pt x="1082408" y="1978778"/>
                  </a:lnTo>
                  <a:lnTo>
                    <a:pt x="1267862" y="1970343"/>
                  </a:lnTo>
                  <a:lnTo>
                    <a:pt x="1254854" y="2009074"/>
                  </a:lnTo>
                  <a:close/>
                </a:path>
                <a:path w="13863955" h="3714115">
                  <a:moveTo>
                    <a:pt x="13531457" y="1450719"/>
                  </a:moveTo>
                  <a:lnTo>
                    <a:pt x="1284419" y="2007729"/>
                  </a:lnTo>
                  <a:lnTo>
                    <a:pt x="1267862" y="1970343"/>
                  </a:lnTo>
                  <a:lnTo>
                    <a:pt x="13541240" y="1412135"/>
                  </a:lnTo>
                  <a:lnTo>
                    <a:pt x="13531457" y="1450719"/>
                  </a:lnTo>
                  <a:close/>
                </a:path>
                <a:path w="13863955" h="3714115">
                  <a:moveTo>
                    <a:pt x="966254" y="2047626"/>
                  </a:moveTo>
                  <a:lnTo>
                    <a:pt x="941418" y="2048756"/>
                  </a:lnTo>
                  <a:lnTo>
                    <a:pt x="937498" y="2023508"/>
                  </a:lnTo>
                  <a:lnTo>
                    <a:pt x="957992" y="2022576"/>
                  </a:lnTo>
                  <a:lnTo>
                    <a:pt x="966254" y="2047626"/>
                  </a:lnTo>
                  <a:close/>
                </a:path>
                <a:path w="13863955" h="3714115">
                  <a:moveTo>
                    <a:pt x="1024060" y="2044997"/>
                  </a:moveTo>
                  <a:lnTo>
                    <a:pt x="974387" y="2047256"/>
                  </a:lnTo>
                  <a:lnTo>
                    <a:pt x="983795" y="2021402"/>
                  </a:lnTo>
                  <a:lnTo>
                    <a:pt x="1008760" y="2020267"/>
                  </a:lnTo>
                  <a:lnTo>
                    <a:pt x="1024060" y="2044997"/>
                  </a:lnTo>
                  <a:close/>
                </a:path>
                <a:path w="13863955" h="3714115">
                  <a:moveTo>
                    <a:pt x="1108805" y="2041143"/>
                  </a:moveTo>
                  <a:lnTo>
                    <a:pt x="1039311" y="2044303"/>
                  </a:lnTo>
                  <a:lnTo>
                    <a:pt x="1053002" y="2018254"/>
                  </a:lnTo>
                  <a:lnTo>
                    <a:pt x="1103468" y="2015959"/>
                  </a:lnTo>
                  <a:lnTo>
                    <a:pt x="1108805" y="2041143"/>
                  </a:lnTo>
                  <a:close/>
                </a:path>
                <a:path w="13863955" h="3714115">
                  <a:moveTo>
                    <a:pt x="2513522" y="1977254"/>
                  </a:moveTo>
                  <a:lnTo>
                    <a:pt x="1136382" y="2039888"/>
                  </a:lnTo>
                  <a:lnTo>
                    <a:pt x="1147005" y="2013979"/>
                  </a:lnTo>
                  <a:lnTo>
                    <a:pt x="2517567" y="1951644"/>
                  </a:lnTo>
                  <a:lnTo>
                    <a:pt x="2513522" y="1977254"/>
                  </a:lnTo>
                  <a:close/>
                </a:path>
                <a:path w="13863955" h="3714115">
                  <a:moveTo>
                    <a:pt x="13513904" y="1476944"/>
                  </a:moveTo>
                  <a:lnTo>
                    <a:pt x="2522512" y="1976846"/>
                  </a:lnTo>
                  <a:lnTo>
                    <a:pt x="2522129" y="1951437"/>
                  </a:lnTo>
                  <a:lnTo>
                    <a:pt x="13523127" y="1451098"/>
                  </a:lnTo>
                  <a:lnTo>
                    <a:pt x="13513904" y="1476944"/>
                  </a:lnTo>
                  <a:close/>
                </a:path>
                <a:path w="13863955" h="3714115">
                  <a:moveTo>
                    <a:pt x="1169465" y="2063810"/>
                  </a:moveTo>
                  <a:lnTo>
                    <a:pt x="1163678" y="2064073"/>
                  </a:lnTo>
                  <a:lnTo>
                    <a:pt x="1154538" y="2039063"/>
                  </a:lnTo>
                  <a:lnTo>
                    <a:pt x="1192262" y="2037347"/>
                  </a:lnTo>
                  <a:lnTo>
                    <a:pt x="1169465" y="2063810"/>
                  </a:lnTo>
                  <a:close/>
                </a:path>
                <a:path w="13863955" h="3714115">
                  <a:moveTo>
                    <a:pt x="1308577" y="2057483"/>
                  </a:moveTo>
                  <a:lnTo>
                    <a:pt x="1263755" y="2059522"/>
                  </a:lnTo>
                  <a:lnTo>
                    <a:pt x="1239221" y="2035211"/>
                  </a:lnTo>
                  <a:lnTo>
                    <a:pt x="1316754" y="2031685"/>
                  </a:lnTo>
                  <a:lnTo>
                    <a:pt x="1308577" y="2057483"/>
                  </a:lnTo>
                  <a:close/>
                </a:path>
                <a:path w="13863955" h="3714115">
                  <a:moveTo>
                    <a:pt x="1356728" y="2055293"/>
                  </a:moveTo>
                  <a:lnTo>
                    <a:pt x="1338791" y="2056109"/>
                  </a:lnTo>
                  <a:lnTo>
                    <a:pt x="1326590" y="2031237"/>
                  </a:lnTo>
                  <a:lnTo>
                    <a:pt x="1365918" y="2029449"/>
                  </a:lnTo>
                  <a:lnTo>
                    <a:pt x="1356728" y="2055293"/>
                  </a:lnTo>
                  <a:close/>
                </a:path>
                <a:path w="13863955" h="3714115">
                  <a:moveTo>
                    <a:pt x="1378319" y="2054311"/>
                  </a:moveTo>
                  <a:lnTo>
                    <a:pt x="1365918" y="2029449"/>
                  </a:lnTo>
                  <a:lnTo>
                    <a:pt x="1395002" y="2028126"/>
                  </a:lnTo>
                  <a:lnTo>
                    <a:pt x="1378319" y="2054311"/>
                  </a:lnTo>
                  <a:close/>
                </a:path>
                <a:path w="13863955" h="3714115">
                  <a:moveTo>
                    <a:pt x="1436370" y="2051671"/>
                  </a:moveTo>
                  <a:lnTo>
                    <a:pt x="1416310" y="2052583"/>
                  </a:lnTo>
                  <a:lnTo>
                    <a:pt x="1395002" y="2028126"/>
                  </a:lnTo>
                  <a:lnTo>
                    <a:pt x="1452772" y="2025499"/>
                  </a:lnTo>
                  <a:lnTo>
                    <a:pt x="1436370" y="2051671"/>
                  </a:lnTo>
                  <a:close/>
                </a:path>
                <a:path w="13863955" h="3714115">
                  <a:moveTo>
                    <a:pt x="1550934" y="2046460"/>
                  </a:moveTo>
                  <a:lnTo>
                    <a:pt x="1487508" y="2049345"/>
                  </a:lnTo>
                  <a:lnTo>
                    <a:pt x="1452772" y="2025499"/>
                  </a:lnTo>
                  <a:lnTo>
                    <a:pt x="1575214" y="2019930"/>
                  </a:lnTo>
                  <a:lnTo>
                    <a:pt x="1550934" y="2046460"/>
                  </a:lnTo>
                  <a:close/>
                </a:path>
                <a:path w="13863955" h="3714115">
                  <a:moveTo>
                    <a:pt x="13444909" y="1543647"/>
                  </a:moveTo>
                  <a:lnTo>
                    <a:pt x="1615727" y="2081653"/>
                  </a:lnTo>
                  <a:lnTo>
                    <a:pt x="1597959" y="2044322"/>
                  </a:lnTo>
                  <a:lnTo>
                    <a:pt x="1575214" y="2019930"/>
                  </a:lnTo>
                  <a:lnTo>
                    <a:pt x="1673140" y="2015476"/>
                  </a:lnTo>
                  <a:lnTo>
                    <a:pt x="1653915" y="2041777"/>
                  </a:lnTo>
                  <a:lnTo>
                    <a:pt x="13442735" y="1505607"/>
                  </a:lnTo>
                  <a:lnTo>
                    <a:pt x="13444909" y="1543647"/>
                  </a:lnTo>
                  <a:close/>
                </a:path>
                <a:path w="13863955" h="3714115">
                  <a:moveTo>
                    <a:pt x="1829007" y="2033813"/>
                  </a:moveTo>
                  <a:lnTo>
                    <a:pt x="1792762" y="2035462"/>
                  </a:lnTo>
                  <a:lnTo>
                    <a:pt x="1808346" y="2009327"/>
                  </a:lnTo>
                  <a:lnTo>
                    <a:pt x="1829661" y="2008357"/>
                  </a:lnTo>
                  <a:lnTo>
                    <a:pt x="1829007" y="2033813"/>
                  </a:lnTo>
                  <a:close/>
                </a:path>
                <a:path w="13863955" h="3714115">
                  <a:moveTo>
                    <a:pt x="2009163" y="2025619"/>
                  </a:moveTo>
                  <a:lnTo>
                    <a:pt x="1882332" y="2031388"/>
                  </a:lnTo>
                  <a:lnTo>
                    <a:pt x="1879526" y="2006089"/>
                  </a:lnTo>
                  <a:lnTo>
                    <a:pt x="1988727" y="2001123"/>
                  </a:lnTo>
                  <a:lnTo>
                    <a:pt x="2009163" y="2025619"/>
                  </a:lnTo>
                  <a:close/>
                </a:path>
                <a:path w="13863955" h="3714115">
                  <a:moveTo>
                    <a:pt x="13441863" y="1505646"/>
                  </a:moveTo>
                  <a:lnTo>
                    <a:pt x="2009163" y="2025619"/>
                  </a:lnTo>
                  <a:lnTo>
                    <a:pt x="2018081" y="1999788"/>
                  </a:lnTo>
                  <a:lnTo>
                    <a:pt x="13441053" y="1480257"/>
                  </a:lnTo>
                  <a:lnTo>
                    <a:pt x="13441863" y="1505646"/>
                  </a:lnTo>
                  <a:close/>
                </a:path>
                <a:path w="13863955" h="3714115">
                  <a:moveTo>
                    <a:pt x="1414696" y="2090796"/>
                  </a:moveTo>
                  <a:lnTo>
                    <a:pt x="1390585" y="2091893"/>
                  </a:lnTo>
                  <a:lnTo>
                    <a:pt x="1389287" y="2053812"/>
                  </a:lnTo>
                  <a:lnTo>
                    <a:pt x="1403251" y="2053177"/>
                  </a:lnTo>
                  <a:lnTo>
                    <a:pt x="1414696" y="2090796"/>
                  </a:lnTo>
                  <a:close/>
                </a:path>
                <a:path w="13863955" h="3714115">
                  <a:moveTo>
                    <a:pt x="1521661" y="2085931"/>
                  </a:moveTo>
                  <a:lnTo>
                    <a:pt x="1484090" y="2087640"/>
                  </a:lnTo>
                  <a:lnTo>
                    <a:pt x="1478617" y="2049749"/>
                  </a:lnTo>
                  <a:lnTo>
                    <a:pt x="1515223" y="2048085"/>
                  </a:lnTo>
                  <a:lnTo>
                    <a:pt x="1521661" y="2085931"/>
                  </a:lnTo>
                  <a:close/>
                </a:path>
                <a:path w="13863955" h="3714115">
                  <a:moveTo>
                    <a:pt x="1558288" y="2084265"/>
                  </a:moveTo>
                  <a:lnTo>
                    <a:pt x="1536247" y="2085268"/>
                  </a:lnTo>
                  <a:lnTo>
                    <a:pt x="1537650" y="2047064"/>
                  </a:lnTo>
                  <a:lnTo>
                    <a:pt x="1560903" y="2046007"/>
                  </a:lnTo>
                  <a:lnTo>
                    <a:pt x="1558288" y="2084265"/>
                  </a:lnTo>
                  <a:close/>
                </a:path>
                <a:path w="13863955" h="3714115">
                  <a:moveTo>
                    <a:pt x="1428998" y="2115572"/>
                  </a:moveTo>
                  <a:lnTo>
                    <a:pt x="1405316" y="2116649"/>
                  </a:lnTo>
                  <a:lnTo>
                    <a:pt x="1392834" y="2091790"/>
                  </a:lnTo>
                  <a:lnTo>
                    <a:pt x="1420210" y="2090545"/>
                  </a:lnTo>
                  <a:lnTo>
                    <a:pt x="1428998" y="2115572"/>
                  </a:lnTo>
                  <a:close/>
                </a:path>
                <a:path w="13863955" h="3714115">
                  <a:moveTo>
                    <a:pt x="1485123" y="2113019"/>
                  </a:moveTo>
                  <a:lnTo>
                    <a:pt x="1484217" y="2113060"/>
                  </a:lnTo>
                  <a:lnTo>
                    <a:pt x="1480643" y="2087797"/>
                  </a:lnTo>
                  <a:lnTo>
                    <a:pt x="1492612" y="2087252"/>
                  </a:lnTo>
                  <a:lnTo>
                    <a:pt x="1485123" y="2113019"/>
                  </a:lnTo>
                  <a:close/>
                </a:path>
                <a:path w="13863955" h="3714115">
                  <a:moveTo>
                    <a:pt x="1527022" y="2111114"/>
                  </a:moveTo>
                  <a:lnTo>
                    <a:pt x="1501711" y="2112265"/>
                  </a:lnTo>
                  <a:lnTo>
                    <a:pt x="1492642" y="2087251"/>
                  </a:lnTo>
                  <a:lnTo>
                    <a:pt x="1522665" y="2085885"/>
                  </a:lnTo>
                  <a:lnTo>
                    <a:pt x="1527022" y="2111114"/>
                  </a:lnTo>
                  <a:close/>
                </a:path>
                <a:path w="13863955" h="3714115">
                  <a:moveTo>
                    <a:pt x="1595941" y="2107979"/>
                  </a:moveTo>
                  <a:lnTo>
                    <a:pt x="1529039" y="2111022"/>
                  </a:lnTo>
                  <a:lnTo>
                    <a:pt x="1530729" y="2085519"/>
                  </a:lnTo>
                  <a:lnTo>
                    <a:pt x="1594592" y="2082614"/>
                  </a:lnTo>
                  <a:lnTo>
                    <a:pt x="1595941" y="2107979"/>
                  </a:lnTo>
                  <a:close/>
                </a:path>
                <a:path w="13863955" h="3714115">
                  <a:moveTo>
                    <a:pt x="1623508" y="2106725"/>
                  </a:moveTo>
                  <a:lnTo>
                    <a:pt x="1613771" y="2107168"/>
                  </a:lnTo>
                  <a:lnTo>
                    <a:pt x="1609372" y="2081942"/>
                  </a:lnTo>
                  <a:lnTo>
                    <a:pt x="1623973" y="2081278"/>
                  </a:lnTo>
                  <a:lnTo>
                    <a:pt x="1623508" y="2106725"/>
                  </a:lnTo>
                  <a:close/>
                </a:path>
                <a:path w="13863955" h="3714115">
                  <a:moveTo>
                    <a:pt x="1672999" y="2104474"/>
                  </a:moveTo>
                  <a:lnTo>
                    <a:pt x="1646860" y="2105663"/>
                  </a:lnTo>
                  <a:lnTo>
                    <a:pt x="1639443" y="2080574"/>
                  </a:lnTo>
                  <a:lnTo>
                    <a:pt x="1684752" y="2078514"/>
                  </a:lnTo>
                  <a:lnTo>
                    <a:pt x="1672999" y="2104474"/>
                  </a:lnTo>
                  <a:close/>
                </a:path>
                <a:path w="13863955" h="3714115">
                  <a:moveTo>
                    <a:pt x="13457422" y="1606644"/>
                  </a:moveTo>
                  <a:lnTo>
                    <a:pt x="2128229" y="2121909"/>
                  </a:lnTo>
                  <a:lnTo>
                    <a:pt x="2118375" y="2084218"/>
                  </a:lnTo>
                  <a:lnTo>
                    <a:pt x="1701209" y="2103191"/>
                  </a:lnTo>
                  <a:lnTo>
                    <a:pt x="1699141" y="2077859"/>
                  </a:lnTo>
                  <a:lnTo>
                    <a:pt x="13445952" y="1543600"/>
                  </a:lnTo>
                  <a:lnTo>
                    <a:pt x="13449780" y="1568852"/>
                  </a:lnTo>
                  <a:lnTo>
                    <a:pt x="13457422" y="1606644"/>
                  </a:lnTo>
                  <a:close/>
                </a:path>
                <a:path w="13863955" h="3714115">
                  <a:moveTo>
                    <a:pt x="2020971" y="2126788"/>
                  </a:moveTo>
                  <a:lnTo>
                    <a:pt x="2006373" y="2127451"/>
                  </a:lnTo>
                  <a:lnTo>
                    <a:pt x="1997974" y="2089694"/>
                  </a:lnTo>
                  <a:lnTo>
                    <a:pt x="2019240" y="2088727"/>
                  </a:lnTo>
                  <a:lnTo>
                    <a:pt x="2020971" y="2126788"/>
                  </a:lnTo>
                  <a:close/>
                </a:path>
                <a:path w="13863955" h="3714115">
                  <a:moveTo>
                    <a:pt x="1528092" y="2174631"/>
                  </a:moveTo>
                  <a:lnTo>
                    <a:pt x="1501884" y="2175822"/>
                  </a:lnTo>
                  <a:lnTo>
                    <a:pt x="1495620" y="2150681"/>
                  </a:lnTo>
                  <a:lnTo>
                    <a:pt x="1519581" y="2149591"/>
                  </a:lnTo>
                  <a:lnTo>
                    <a:pt x="1528092" y="2174631"/>
                  </a:lnTo>
                  <a:close/>
                </a:path>
                <a:path w="13863955" h="3714115">
                  <a:moveTo>
                    <a:pt x="1948173" y="2155525"/>
                  </a:moveTo>
                  <a:lnTo>
                    <a:pt x="1770628" y="2163600"/>
                  </a:lnTo>
                  <a:lnTo>
                    <a:pt x="1787307" y="2137415"/>
                  </a:lnTo>
                  <a:lnTo>
                    <a:pt x="1942967" y="2130335"/>
                  </a:lnTo>
                  <a:lnTo>
                    <a:pt x="1948173" y="2155525"/>
                  </a:lnTo>
                  <a:close/>
                </a:path>
                <a:path w="13863955" h="3714115">
                  <a:moveTo>
                    <a:pt x="13441653" y="1632787"/>
                  </a:moveTo>
                  <a:lnTo>
                    <a:pt x="1968552" y="2154598"/>
                  </a:lnTo>
                  <a:lnTo>
                    <a:pt x="1977768" y="2128752"/>
                  </a:lnTo>
                  <a:lnTo>
                    <a:pt x="13454702" y="1606768"/>
                  </a:lnTo>
                  <a:lnTo>
                    <a:pt x="13441653" y="1632787"/>
                  </a:lnTo>
                  <a:close/>
                </a:path>
                <a:path w="13863955" h="3714115">
                  <a:moveTo>
                    <a:pt x="1462249" y="2203051"/>
                  </a:moveTo>
                  <a:lnTo>
                    <a:pt x="1457621" y="2203262"/>
                  </a:lnTo>
                  <a:lnTo>
                    <a:pt x="1454480" y="2177978"/>
                  </a:lnTo>
                  <a:lnTo>
                    <a:pt x="1464217" y="2177536"/>
                  </a:lnTo>
                  <a:lnTo>
                    <a:pt x="1462249" y="2203051"/>
                  </a:lnTo>
                  <a:close/>
                </a:path>
                <a:path w="13863955" h="3714115">
                  <a:moveTo>
                    <a:pt x="1517010" y="2200561"/>
                  </a:moveTo>
                  <a:lnTo>
                    <a:pt x="1506752" y="2175601"/>
                  </a:lnTo>
                  <a:lnTo>
                    <a:pt x="1530622" y="2174515"/>
                  </a:lnTo>
                  <a:lnTo>
                    <a:pt x="1517010" y="2200561"/>
                  </a:lnTo>
                  <a:close/>
                </a:path>
                <a:path w="13863955" h="3714115">
                  <a:moveTo>
                    <a:pt x="1550915" y="2199019"/>
                  </a:moveTo>
                  <a:lnTo>
                    <a:pt x="1547210" y="2199187"/>
                  </a:lnTo>
                  <a:lnTo>
                    <a:pt x="1543314" y="2173938"/>
                  </a:lnTo>
                  <a:lnTo>
                    <a:pt x="1552148" y="2173536"/>
                  </a:lnTo>
                  <a:lnTo>
                    <a:pt x="1550915" y="2199019"/>
                  </a:lnTo>
                  <a:close/>
                </a:path>
                <a:path w="13863955" h="3714115">
                  <a:moveTo>
                    <a:pt x="1593944" y="2197062"/>
                  </a:moveTo>
                  <a:lnTo>
                    <a:pt x="1579457" y="2197721"/>
                  </a:lnTo>
                  <a:lnTo>
                    <a:pt x="1571945" y="2172636"/>
                  </a:lnTo>
                  <a:lnTo>
                    <a:pt x="1594920" y="2171591"/>
                  </a:lnTo>
                  <a:lnTo>
                    <a:pt x="1593944" y="2197062"/>
                  </a:lnTo>
                  <a:close/>
                </a:path>
                <a:path w="13863955" h="3714115">
                  <a:moveTo>
                    <a:pt x="1808943" y="2187283"/>
                  </a:moveTo>
                  <a:lnTo>
                    <a:pt x="1799672" y="2187705"/>
                  </a:lnTo>
                  <a:lnTo>
                    <a:pt x="1787632" y="2162826"/>
                  </a:lnTo>
                  <a:lnTo>
                    <a:pt x="1829062" y="2160942"/>
                  </a:lnTo>
                  <a:lnTo>
                    <a:pt x="1808943" y="2187283"/>
                  </a:lnTo>
                  <a:close/>
                </a:path>
                <a:path w="13863955" h="3714115">
                  <a:moveTo>
                    <a:pt x="1903223" y="2182995"/>
                  </a:moveTo>
                  <a:lnTo>
                    <a:pt x="1871168" y="2184453"/>
                  </a:lnTo>
                  <a:lnTo>
                    <a:pt x="1849664" y="2160005"/>
                  </a:lnTo>
                  <a:lnTo>
                    <a:pt x="1913258" y="2157113"/>
                  </a:lnTo>
                  <a:lnTo>
                    <a:pt x="1903223" y="2182995"/>
                  </a:lnTo>
                  <a:close/>
                </a:path>
                <a:path w="13863955" h="3714115">
                  <a:moveTo>
                    <a:pt x="2244871" y="2167457"/>
                  </a:moveTo>
                  <a:lnTo>
                    <a:pt x="2198410" y="2169570"/>
                  </a:lnTo>
                  <a:lnTo>
                    <a:pt x="2179103" y="2145022"/>
                  </a:lnTo>
                  <a:lnTo>
                    <a:pt x="2259110" y="2141383"/>
                  </a:lnTo>
                  <a:lnTo>
                    <a:pt x="2244871" y="2167457"/>
                  </a:lnTo>
                  <a:close/>
                </a:path>
                <a:path w="13863955" h="3714115">
                  <a:moveTo>
                    <a:pt x="2431723" y="2158959"/>
                  </a:moveTo>
                  <a:lnTo>
                    <a:pt x="2413701" y="2159778"/>
                  </a:lnTo>
                  <a:lnTo>
                    <a:pt x="2394634" y="2135219"/>
                  </a:lnTo>
                  <a:lnTo>
                    <a:pt x="2443934" y="2132977"/>
                  </a:lnTo>
                  <a:lnTo>
                    <a:pt x="2431723" y="2158959"/>
                  </a:lnTo>
                  <a:close/>
                </a:path>
                <a:path w="13863955" h="3714115">
                  <a:moveTo>
                    <a:pt x="4165553" y="2080102"/>
                  </a:moveTo>
                  <a:lnTo>
                    <a:pt x="4100100" y="2083079"/>
                  </a:lnTo>
                  <a:lnTo>
                    <a:pt x="4105827" y="2057392"/>
                  </a:lnTo>
                  <a:lnTo>
                    <a:pt x="4162224" y="2054827"/>
                  </a:lnTo>
                  <a:lnTo>
                    <a:pt x="4165553" y="2080102"/>
                  </a:lnTo>
                  <a:close/>
                </a:path>
                <a:path w="13863955" h="3714115">
                  <a:moveTo>
                    <a:pt x="13401868" y="1660023"/>
                  </a:moveTo>
                  <a:lnTo>
                    <a:pt x="4172012" y="2079808"/>
                  </a:lnTo>
                  <a:lnTo>
                    <a:pt x="4170589" y="2054447"/>
                  </a:lnTo>
                  <a:lnTo>
                    <a:pt x="13396265" y="1634852"/>
                  </a:lnTo>
                  <a:lnTo>
                    <a:pt x="13401868" y="1660023"/>
                  </a:lnTo>
                  <a:close/>
                </a:path>
                <a:path w="13863955" h="3714115">
                  <a:moveTo>
                    <a:pt x="2558487" y="2191333"/>
                  </a:moveTo>
                  <a:lnTo>
                    <a:pt x="2526674" y="2192779"/>
                  </a:lnTo>
                  <a:lnTo>
                    <a:pt x="2540160" y="2154027"/>
                  </a:lnTo>
                  <a:lnTo>
                    <a:pt x="2558487" y="2191333"/>
                  </a:lnTo>
                  <a:close/>
                </a:path>
                <a:path w="13863955" h="3714115">
                  <a:moveTo>
                    <a:pt x="13436750" y="1696576"/>
                  </a:moveTo>
                  <a:lnTo>
                    <a:pt x="2592984" y="2189764"/>
                  </a:lnTo>
                  <a:lnTo>
                    <a:pt x="2610559" y="2150825"/>
                  </a:lnTo>
                  <a:lnTo>
                    <a:pt x="13433460" y="1658586"/>
                  </a:lnTo>
                  <a:lnTo>
                    <a:pt x="13436750" y="1696576"/>
                  </a:lnTo>
                  <a:close/>
                </a:path>
                <a:path w="13863955" h="3714115">
                  <a:moveTo>
                    <a:pt x="13412607" y="1723100"/>
                  </a:moveTo>
                  <a:lnTo>
                    <a:pt x="2068508" y="2239044"/>
                  </a:lnTo>
                  <a:lnTo>
                    <a:pt x="2101400" y="2212121"/>
                  </a:lnTo>
                  <a:lnTo>
                    <a:pt x="13419263" y="1697371"/>
                  </a:lnTo>
                  <a:lnTo>
                    <a:pt x="13412607" y="1723100"/>
                  </a:lnTo>
                  <a:close/>
                </a:path>
                <a:path w="13863955" h="3714115">
                  <a:moveTo>
                    <a:pt x="1529492" y="2288985"/>
                  </a:moveTo>
                  <a:lnTo>
                    <a:pt x="1487014" y="2290917"/>
                  </a:lnTo>
                  <a:lnTo>
                    <a:pt x="1486113" y="2265532"/>
                  </a:lnTo>
                  <a:lnTo>
                    <a:pt x="1527187" y="2263664"/>
                  </a:lnTo>
                  <a:lnTo>
                    <a:pt x="1529492" y="2288985"/>
                  </a:lnTo>
                  <a:close/>
                </a:path>
                <a:path w="13863955" h="3714115">
                  <a:moveTo>
                    <a:pt x="1852163" y="2274310"/>
                  </a:moveTo>
                  <a:lnTo>
                    <a:pt x="1654962" y="2283278"/>
                  </a:lnTo>
                  <a:lnTo>
                    <a:pt x="1673362" y="2257015"/>
                  </a:lnTo>
                  <a:lnTo>
                    <a:pt x="1838263" y="2249515"/>
                  </a:lnTo>
                  <a:lnTo>
                    <a:pt x="1852163" y="2274310"/>
                  </a:lnTo>
                  <a:close/>
                </a:path>
                <a:path w="13863955" h="3714115">
                  <a:moveTo>
                    <a:pt x="13306259" y="1791503"/>
                  </a:moveTo>
                  <a:lnTo>
                    <a:pt x="1830629" y="2313428"/>
                  </a:lnTo>
                  <a:lnTo>
                    <a:pt x="1834664" y="2275105"/>
                  </a:lnTo>
                  <a:lnTo>
                    <a:pt x="1852163" y="2274310"/>
                  </a:lnTo>
                  <a:lnTo>
                    <a:pt x="1870917" y="2248030"/>
                  </a:lnTo>
                  <a:lnTo>
                    <a:pt x="13342850" y="1726273"/>
                  </a:lnTo>
                  <a:lnTo>
                    <a:pt x="13324104" y="1752552"/>
                  </a:lnTo>
                  <a:lnTo>
                    <a:pt x="13306259" y="1791503"/>
                  </a:lnTo>
                  <a:close/>
                </a:path>
                <a:path w="13863955" h="3714115">
                  <a:moveTo>
                    <a:pt x="1407427" y="2332676"/>
                  </a:moveTo>
                  <a:lnTo>
                    <a:pt x="1359113" y="2334873"/>
                  </a:lnTo>
                  <a:lnTo>
                    <a:pt x="1366241" y="2296410"/>
                  </a:lnTo>
                  <a:lnTo>
                    <a:pt x="1390238" y="2295318"/>
                  </a:lnTo>
                  <a:lnTo>
                    <a:pt x="1407427" y="2332676"/>
                  </a:lnTo>
                  <a:close/>
                </a:path>
                <a:path w="13863955" h="3714115">
                  <a:moveTo>
                    <a:pt x="1524143" y="2327368"/>
                  </a:moveTo>
                  <a:lnTo>
                    <a:pt x="1407427" y="2332676"/>
                  </a:lnTo>
                  <a:lnTo>
                    <a:pt x="1408561" y="2294485"/>
                  </a:lnTo>
                  <a:lnTo>
                    <a:pt x="1521509" y="2289348"/>
                  </a:lnTo>
                  <a:lnTo>
                    <a:pt x="1524143" y="2327368"/>
                  </a:lnTo>
                  <a:close/>
                </a:path>
                <a:path w="13863955" h="3714115">
                  <a:moveTo>
                    <a:pt x="1577078" y="2324960"/>
                  </a:moveTo>
                  <a:lnTo>
                    <a:pt x="1524143" y="2327368"/>
                  </a:lnTo>
                  <a:lnTo>
                    <a:pt x="1528178" y="2289045"/>
                  </a:lnTo>
                  <a:lnTo>
                    <a:pt x="1560762" y="2287563"/>
                  </a:lnTo>
                  <a:lnTo>
                    <a:pt x="1577078" y="2324960"/>
                  </a:lnTo>
                  <a:close/>
                </a:path>
                <a:path w="13863955" h="3714115">
                  <a:moveTo>
                    <a:pt x="1830629" y="2313428"/>
                  </a:moveTo>
                  <a:lnTo>
                    <a:pt x="1590927" y="2324330"/>
                  </a:lnTo>
                  <a:lnTo>
                    <a:pt x="1611612" y="2285250"/>
                  </a:lnTo>
                  <a:lnTo>
                    <a:pt x="1827996" y="2275409"/>
                  </a:lnTo>
                  <a:lnTo>
                    <a:pt x="1830629" y="2313428"/>
                  </a:lnTo>
                  <a:close/>
                </a:path>
                <a:path w="13863955" h="3714115">
                  <a:moveTo>
                    <a:pt x="915944" y="2380456"/>
                  </a:moveTo>
                  <a:lnTo>
                    <a:pt x="853259" y="2383307"/>
                  </a:lnTo>
                  <a:lnTo>
                    <a:pt x="859096" y="2357615"/>
                  </a:lnTo>
                  <a:lnTo>
                    <a:pt x="902928" y="2355621"/>
                  </a:lnTo>
                  <a:lnTo>
                    <a:pt x="915944" y="2380456"/>
                  </a:lnTo>
                  <a:close/>
                </a:path>
                <a:path w="13863955" h="3714115">
                  <a:moveTo>
                    <a:pt x="1056461" y="2374065"/>
                  </a:moveTo>
                  <a:lnTo>
                    <a:pt x="994475" y="2376884"/>
                  </a:lnTo>
                  <a:lnTo>
                    <a:pt x="994981" y="2351435"/>
                  </a:lnTo>
                  <a:lnTo>
                    <a:pt x="1033427" y="2349686"/>
                  </a:lnTo>
                  <a:lnTo>
                    <a:pt x="1056461" y="2374065"/>
                  </a:lnTo>
                  <a:close/>
                </a:path>
                <a:path w="13863955" h="3714115">
                  <a:moveTo>
                    <a:pt x="1181921" y="2368359"/>
                  </a:moveTo>
                  <a:lnTo>
                    <a:pt x="1082054" y="2372901"/>
                  </a:lnTo>
                  <a:lnTo>
                    <a:pt x="1081435" y="2347503"/>
                  </a:lnTo>
                  <a:lnTo>
                    <a:pt x="1166236" y="2343646"/>
                  </a:lnTo>
                  <a:lnTo>
                    <a:pt x="1181921" y="2368359"/>
                  </a:lnTo>
                  <a:close/>
                </a:path>
                <a:path w="13863955" h="3714115">
                  <a:moveTo>
                    <a:pt x="13294027" y="1817485"/>
                  </a:moveTo>
                  <a:lnTo>
                    <a:pt x="1181921" y="2368359"/>
                  </a:lnTo>
                  <a:lnTo>
                    <a:pt x="1192509" y="2342451"/>
                  </a:lnTo>
                  <a:lnTo>
                    <a:pt x="13297939" y="1791881"/>
                  </a:lnTo>
                  <a:lnTo>
                    <a:pt x="13294027" y="1817485"/>
                  </a:lnTo>
                  <a:close/>
                </a:path>
                <a:path w="13863955" h="3714115">
                  <a:moveTo>
                    <a:pt x="491488" y="2425187"/>
                  </a:moveTo>
                  <a:lnTo>
                    <a:pt x="488718" y="2399886"/>
                  </a:lnTo>
                  <a:lnTo>
                    <a:pt x="491950" y="2399739"/>
                  </a:lnTo>
                  <a:lnTo>
                    <a:pt x="491488" y="2425187"/>
                  </a:lnTo>
                  <a:close/>
                </a:path>
                <a:path w="13863955" h="3714115">
                  <a:moveTo>
                    <a:pt x="903273" y="2406458"/>
                  </a:moveTo>
                  <a:lnTo>
                    <a:pt x="874206" y="2407780"/>
                  </a:lnTo>
                  <a:lnTo>
                    <a:pt x="870933" y="2382503"/>
                  </a:lnTo>
                  <a:lnTo>
                    <a:pt x="909254" y="2380760"/>
                  </a:lnTo>
                  <a:lnTo>
                    <a:pt x="903273" y="2406458"/>
                  </a:lnTo>
                  <a:close/>
                </a:path>
                <a:path w="13863955" h="3714115">
                  <a:moveTo>
                    <a:pt x="1032617" y="2400575"/>
                  </a:moveTo>
                  <a:lnTo>
                    <a:pt x="1002927" y="2401926"/>
                  </a:lnTo>
                  <a:lnTo>
                    <a:pt x="997385" y="2376751"/>
                  </a:lnTo>
                  <a:lnTo>
                    <a:pt x="1035500" y="2375018"/>
                  </a:lnTo>
                  <a:lnTo>
                    <a:pt x="1032617" y="2400575"/>
                  </a:lnTo>
                  <a:close/>
                </a:path>
                <a:path w="13863955" h="3714115">
                  <a:moveTo>
                    <a:pt x="1160085" y="2394778"/>
                  </a:moveTo>
                  <a:lnTo>
                    <a:pt x="1142040" y="2395599"/>
                  </a:lnTo>
                  <a:lnTo>
                    <a:pt x="1124101" y="2370988"/>
                  </a:lnTo>
                  <a:lnTo>
                    <a:pt x="1172974" y="2368765"/>
                  </a:lnTo>
                  <a:lnTo>
                    <a:pt x="1160085" y="2394778"/>
                  </a:lnTo>
                  <a:close/>
                </a:path>
                <a:path w="13863955" h="3714115">
                  <a:moveTo>
                    <a:pt x="1264655" y="2390022"/>
                  </a:moveTo>
                  <a:lnTo>
                    <a:pt x="1249816" y="2390697"/>
                  </a:lnTo>
                  <a:lnTo>
                    <a:pt x="1235410" y="2365926"/>
                  </a:lnTo>
                  <a:lnTo>
                    <a:pt x="1278237" y="2363978"/>
                  </a:lnTo>
                  <a:lnTo>
                    <a:pt x="1264655" y="2390022"/>
                  </a:lnTo>
                  <a:close/>
                </a:path>
                <a:path w="13863955" h="3714115">
                  <a:moveTo>
                    <a:pt x="1406040" y="2383592"/>
                  </a:moveTo>
                  <a:lnTo>
                    <a:pt x="1339850" y="2386602"/>
                  </a:lnTo>
                  <a:lnTo>
                    <a:pt x="1344205" y="2360978"/>
                  </a:lnTo>
                  <a:lnTo>
                    <a:pt x="1417189" y="2357658"/>
                  </a:lnTo>
                  <a:lnTo>
                    <a:pt x="1406040" y="2383592"/>
                  </a:lnTo>
                  <a:close/>
                </a:path>
                <a:path w="13863955" h="3714115">
                  <a:moveTo>
                    <a:pt x="1609834" y="2374323"/>
                  </a:moveTo>
                  <a:lnTo>
                    <a:pt x="1461973" y="2381048"/>
                  </a:lnTo>
                  <a:lnTo>
                    <a:pt x="1460428" y="2355692"/>
                  </a:lnTo>
                  <a:lnTo>
                    <a:pt x="1607758" y="2348991"/>
                  </a:lnTo>
                  <a:lnTo>
                    <a:pt x="1609834" y="2374323"/>
                  </a:lnTo>
                  <a:close/>
                </a:path>
                <a:path w="13863955" h="3714115">
                  <a:moveTo>
                    <a:pt x="13274225" y="1843812"/>
                  </a:moveTo>
                  <a:lnTo>
                    <a:pt x="1636429" y="2373113"/>
                  </a:lnTo>
                  <a:lnTo>
                    <a:pt x="1632708" y="2347856"/>
                  </a:lnTo>
                  <a:lnTo>
                    <a:pt x="13285799" y="1817860"/>
                  </a:lnTo>
                  <a:lnTo>
                    <a:pt x="13274225" y="1843812"/>
                  </a:lnTo>
                  <a:close/>
                </a:path>
                <a:path w="13863955" h="3714115">
                  <a:moveTo>
                    <a:pt x="917294" y="2443960"/>
                  </a:moveTo>
                  <a:lnTo>
                    <a:pt x="865207" y="2446329"/>
                  </a:lnTo>
                  <a:lnTo>
                    <a:pt x="879232" y="2407551"/>
                  </a:lnTo>
                  <a:lnTo>
                    <a:pt x="905256" y="2406368"/>
                  </a:lnTo>
                  <a:lnTo>
                    <a:pt x="917294" y="2443960"/>
                  </a:lnTo>
                  <a:close/>
                </a:path>
                <a:path w="13863955" h="3714115">
                  <a:moveTo>
                    <a:pt x="1039927" y="2438382"/>
                  </a:moveTo>
                  <a:lnTo>
                    <a:pt x="999646" y="2440214"/>
                  </a:lnTo>
                  <a:lnTo>
                    <a:pt x="1004930" y="2401835"/>
                  </a:lnTo>
                  <a:lnTo>
                    <a:pt x="1038255" y="2400319"/>
                  </a:lnTo>
                  <a:lnTo>
                    <a:pt x="1039927" y="2438382"/>
                  </a:lnTo>
                  <a:close/>
                </a:path>
                <a:path w="13863955" h="3714115">
                  <a:moveTo>
                    <a:pt x="13159108" y="1887187"/>
                  </a:moveTo>
                  <a:lnTo>
                    <a:pt x="1133514" y="2434126"/>
                  </a:lnTo>
                  <a:lnTo>
                    <a:pt x="1161616" y="2394708"/>
                  </a:lnTo>
                  <a:lnTo>
                    <a:pt x="13176836" y="1848242"/>
                  </a:lnTo>
                  <a:lnTo>
                    <a:pt x="13159108" y="1887187"/>
                  </a:lnTo>
                  <a:close/>
                </a:path>
                <a:path w="13863955" h="3714115">
                  <a:moveTo>
                    <a:pt x="511839" y="2487827"/>
                  </a:moveTo>
                  <a:lnTo>
                    <a:pt x="487014" y="2488956"/>
                  </a:lnTo>
                  <a:lnTo>
                    <a:pt x="486754" y="2463541"/>
                  </a:lnTo>
                  <a:lnTo>
                    <a:pt x="514366" y="2462285"/>
                  </a:lnTo>
                  <a:lnTo>
                    <a:pt x="511839" y="2487827"/>
                  </a:lnTo>
                  <a:close/>
                </a:path>
                <a:path w="13863955" h="3714115">
                  <a:moveTo>
                    <a:pt x="1101334" y="2461016"/>
                  </a:moveTo>
                  <a:lnTo>
                    <a:pt x="1091303" y="2436046"/>
                  </a:lnTo>
                  <a:lnTo>
                    <a:pt x="1108288" y="2435273"/>
                  </a:lnTo>
                  <a:lnTo>
                    <a:pt x="1101334" y="2461016"/>
                  </a:lnTo>
                  <a:close/>
                </a:path>
                <a:path w="13863955" h="3714115">
                  <a:moveTo>
                    <a:pt x="1385812" y="2448077"/>
                  </a:moveTo>
                  <a:lnTo>
                    <a:pt x="1343162" y="2450017"/>
                  </a:lnTo>
                  <a:lnTo>
                    <a:pt x="1319897" y="2425649"/>
                  </a:lnTo>
                  <a:lnTo>
                    <a:pt x="1404792" y="2421788"/>
                  </a:lnTo>
                  <a:lnTo>
                    <a:pt x="1385812" y="2448077"/>
                  </a:lnTo>
                  <a:close/>
                </a:path>
                <a:path w="13863955" h="3714115">
                  <a:moveTo>
                    <a:pt x="1726281" y="2432592"/>
                  </a:moveTo>
                  <a:lnTo>
                    <a:pt x="1715760" y="2407645"/>
                  </a:lnTo>
                  <a:lnTo>
                    <a:pt x="1732553" y="2406881"/>
                  </a:lnTo>
                  <a:lnTo>
                    <a:pt x="1726281" y="2432592"/>
                  </a:lnTo>
                  <a:close/>
                </a:path>
                <a:path w="13863955" h="3714115">
                  <a:moveTo>
                    <a:pt x="13148819" y="1913081"/>
                  </a:moveTo>
                  <a:lnTo>
                    <a:pt x="2135944" y="2413960"/>
                  </a:lnTo>
                  <a:lnTo>
                    <a:pt x="2134700" y="2388591"/>
                  </a:lnTo>
                  <a:lnTo>
                    <a:pt x="13153204" y="1887456"/>
                  </a:lnTo>
                  <a:lnTo>
                    <a:pt x="13148819" y="1913081"/>
                  </a:lnTo>
                  <a:close/>
                </a:path>
                <a:path w="13863955" h="3714115">
                  <a:moveTo>
                    <a:pt x="1871378" y="2451419"/>
                  </a:moveTo>
                  <a:lnTo>
                    <a:pt x="1703963" y="2459034"/>
                  </a:lnTo>
                  <a:lnTo>
                    <a:pt x="1715363" y="2433089"/>
                  </a:lnTo>
                  <a:lnTo>
                    <a:pt x="1863570" y="2426348"/>
                  </a:lnTo>
                  <a:lnTo>
                    <a:pt x="1871378" y="2451419"/>
                  </a:lnTo>
                  <a:close/>
                </a:path>
                <a:path w="13863955" h="3714115">
                  <a:moveTo>
                    <a:pt x="13140499" y="1938886"/>
                  </a:moveTo>
                  <a:lnTo>
                    <a:pt x="1888720" y="2450631"/>
                  </a:lnTo>
                  <a:lnTo>
                    <a:pt x="1900826" y="2424654"/>
                  </a:lnTo>
                  <a:lnTo>
                    <a:pt x="13139013" y="1913527"/>
                  </a:lnTo>
                  <a:lnTo>
                    <a:pt x="13140499" y="1938886"/>
                  </a:lnTo>
                  <a:close/>
                </a:path>
                <a:path w="13863955" h="3714115">
                  <a:moveTo>
                    <a:pt x="1255528" y="2517568"/>
                  </a:moveTo>
                  <a:lnTo>
                    <a:pt x="1227431" y="2518846"/>
                  </a:lnTo>
                  <a:lnTo>
                    <a:pt x="1231472" y="2480523"/>
                  </a:lnTo>
                  <a:lnTo>
                    <a:pt x="1261938" y="2479137"/>
                  </a:lnTo>
                  <a:lnTo>
                    <a:pt x="1255528" y="2517568"/>
                  </a:lnTo>
                  <a:close/>
                </a:path>
                <a:path w="13863955" h="3714115">
                  <a:moveTo>
                    <a:pt x="1436987" y="2509315"/>
                  </a:moveTo>
                  <a:lnTo>
                    <a:pt x="1352883" y="2513141"/>
                  </a:lnTo>
                  <a:lnTo>
                    <a:pt x="1376861" y="2473911"/>
                  </a:lnTo>
                  <a:lnTo>
                    <a:pt x="1414171" y="2472214"/>
                  </a:lnTo>
                  <a:lnTo>
                    <a:pt x="1436987" y="2509315"/>
                  </a:lnTo>
                  <a:close/>
                </a:path>
                <a:path w="13863955" h="3714115">
                  <a:moveTo>
                    <a:pt x="1525060" y="2505310"/>
                  </a:moveTo>
                  <a:lnTo>
                    <a:pt x="1511654" y="2505919"/>
                  </a:lnTo>
                  <a:lnTo>
                    <a:pt x="1516424" y="2467563"/>
                  </a:lnTo>
                  <a:lnTo>
                    <a:pt x="1525060" y="2505310"/>
                  </a:lnTo>
                  <a:close/>
                </a:path>
                <a:path w="13863955" h="3714115">
                  <a:moveTo>
                    <a:pt x="1567930" y="2503360"/>
                  </a:moveTo>
                  <a:lnTo>
                    <a:pt x="1557904" y="2503816"/>
                  </a:lnTo>
                  <a:lnTo>
                    <a:pt x="1559384" y="2465609"/>
                  </a:lnTo>
                  <a:lnTo>
                    <a:pt x="1561001" y="2465536"/>
                  </a:lnTo>
                  <a:lnTo>
                    <a:pt x="1567930" y="2503360"/>
                  </a:lnTo>
                  <a:close/>
                </a:path>
                <a:path w="13863955" h="3714115">
                  <a:moveTo>
                    <a:pt x="1686826" y="2497952"/>
                  </a:moveTo>
                  <a:lnTo>
                    <a:pt x="1628317" y="2500613"/>
                  </a:lnTo>
                  <a:lnTo>
                    <a:pt x="1628660" y="2462459"/>
                  </a:lnTo>
                  <a:lnTo>
                    <a:pt x="1680165" y="2460116"/>
                  </a:lnTo>
                  <a:lnTo>
                    <a:pt x="1686826" y="2497952"/>
                  </a:lnTo>
                  <a:close/>
                </a:path>
                <a:path w="13863955" h="3714115">
                  <a:moveTo>
                    <a:pt x="1730588" y="2495962"/>
                  </a:moveTo>
                  <a:lnTo>
                    <a:pt x="1710038" y="2496897"/>
                  </a:lnTo>
                  <a:lnTo>
                    <a:pt x="1705886" y="2458946"/>
                  </a:lnTo>
                  <a:lnTo>
                    <a:pt x="1741650" y="2457320"/>
                  </a:lnTo>
                  <a:lnTo>
                    <a:pt x="1730588" y="2495962"/>
                  </a:lnTo>
                  <a:close/>
                </a:path>
                <a:path w="13863955" h="3714115">
                  <a:moveTo>
                    <a:pt x="13151294" y="1976535"/>
                  </a:moveTo>
                  <a:lnTo>
                    <a:pt x="1759775" y="2494635"/>
                  </a:lnTo>
                  <a:lnTo>
                    <a:pt x="1741650" y="2457320"/>
                  </a:lnTo>
                  <a:lnTo>
                    <a:pt x="13146520" y="1938612"/>
                  </a:lnTo>
                  <a:lnTo>
                    <a:pt x="13151294" y="1976535"/>
                  </a:lnTo>
                  <a:close/>
                </a:path>
                <a:path w="13863955" h="3714115">
                  <a:moveTo>
                    <a:pt x="1490076" y="2532327"/>
                  </a:moveTo>
                  <a:lnTo>
                    <a:pt x="1166580" y="2547040"/>
                  </a:lnTo>
                  <a:lnTo>
                    <a:pt x="1183741" y="2520833"/>
                  </a:lnTo>
                  <a:lnTo>
                    <a:pt x="1464508" y="2508064"/>
                  </a:lnTo>
                  <a:lnTo>
                    <a:pt x="1490076" y="2532327"/>
                  </a:lnTo>
                  <a:close/>
                </a:path>
                <a:path w="13863955" h="3714115">
                  <a:moveTo>
                    <a:pt x="1576705" y="2528387"/>
                  </a:moveTo>
                  <a:lnTo>
                    <a:pt x="1519921" y="2530970"/>
                  </a:lnTo>
                  <a:lnTo>
                    <a:pt x="1562582" y="2503603"/>
                  </a:lnTo>
                  <a:lnTo>
                    <a:pt x="1568536" y="2503332"/>
                  </a:lnTo>
                  <a:lnTo>
                    <a:pt x="1576705" y="2528387"/>
                  </a:lnTo>
                  <a:close/>
                </a:path>
                <a:path w="13863955" h="3714115">
                  <a:moveTo>
                    <a:pt x="1646815" y="2525198"/>
                  </a:moveTo>
                  <a:lnTo>
                    <a:pt x="1598464" y="2527398"/>
                  </a:lnTo>
                  <a:lnTo>
                    <a:pt x="1610815" y="2501409"/>
                  </a:lnTo>
                  <a:lnTo>
                    <a:pt x="1649620" y="2499645"/>
                  </a:lnTo>
                  <a:lnTo>
                    <a:pt x="1646815" y="2525198"/>
                  </a:lnTo>
                  <a:close/>
                </a:path>
                <a:path w="13863955" h="3714115">
                  <a:moveTo>
                    <a:pt x="1658793" y="2524654"/>
                  </a:moveTo>
                  <a:lnTo>
                    <a:pt x="1657639" y="2499280"/>
                  </a:lnTo>
                  <a:lnTo>
                    <a:pt x="1661165" y="2499120"/>
                  </a:lnTo>
                  <a:lnTo>
                    <a:pt x="1658793" y="2524654"/>
                  </a:lnTo>
                  <a:close/>
                </a:path>
                <a:path w="13863955" h="3714115">
                  <a:moveTo>
                    <a:pt x="13169216" y="2001146"/>
                  </a:moveTo>
                  <a:lnTo>
                    <a:pt x="1658793" y="2524654"/>
                  </a:lnTo>
                  <a:lnTo>
                    <a:pt x="1666691" y="2498868"/>
                  </a:lnTo>
                  <a:lnTo>
                    <a:pt x="13142690" y="1976926"/>
                  </a:lnTo>
                  <a:lnTo>
                    <a:pt x="13169216" y="2001146"/>
                  </a:lnTo>
                  <a:close/>
                </a:path>
                <a:path w="13863955" h="3714115">
                  <a:moveTo>
                    <a:pt x="773148" y="2603073"/>
                  </a:moveTo>
                  <a:lnTo>
                    <a:pt x="758887" y="2603722"/>
                  </a:lnTo>
                  <a:lnTo>
                    <a:pt x="758816" y="2565586"/>
                  </a:lnTo>
                  <a:lnTo>
                    <a:pt x="773148" y="2603073"/>
                  </a:lnTo>
                  <a:close/>
                </a:path>
                <a:path w="13863955" h="3714115">
                  <a:moveTo>
                    <a:pt x="1060761" y="2589992"/>
                  </a:moveTo>
                  <a:lnTo>
                    <a:pt x="1047490" y="2590596"/>
                  </a:lnTo>
                  <a:lnTo>
                    <a:pt x="1054238" y="2552150"/>
                  </a:lnTo>
                  <a:lnTo>
                    <a:pt x="1055920" y="2552073"/>
                  </a:lnTo>
                  <a:lnTo>
                    <a:pt x="1060761" y="2589992"/>
                  </a:lnTo>
                  <a:close/>
                </a:path>
                <a:path w="13863955" h="3714115">
                  <a:moveTo>
                    <a:pt x="1101358" y="2588146"/>
                  </a:moveTo>
                  <a:lnTo>
                    <a:pt x="1079030" y="2589161"/>
                  </a:lnTo>
                  <a:lnTo>
                    <a:pt x="1096505" y="2550227"/>
                  </a:lnTo>
                  <a:lnTo>
                    <a:pt x="1101358" y="2588146"/>
                  </a:lnTo>
                  <a:close/>
                </a:path>
                <a:path w="13863955" h="3714115">
                  <a:moveTo>
                    <a:pt x="13141207" y="2040559"/>
                  </a:moveTo>
                  <a:lnTo>
                    <a:pt x="1122334" y="2587192"/>
                  </a:lnTo>
                  <a:lnTo>
                    <a:pt x="1132232" y="2548602"/>
                  </a:lnTo>
                  <a:lnTo>
                    <a:pt x="13154308" y="2001824"/>
                  </a:lnTo>
                  <a:lnTo>
                    <a:pt x="13141207" y="2040559"/>
                  </a:lnTo>
                  <a:close/>
                </a:path>
                <a:path w="13863955" h="3714115">
                  <a:moveTo>
                    <a:pt x="563475" y="2638036"/>
                  </a:moveTo>
                  <a:lnTo>
                    <a:pt x="554485" y="2638445"/>
                  </a:lnTo>
                  <a:lnTo>
                    <a:pt x="558535" y="2612834"/>
                  </a:lnTo>
                  <a:lnTo>
                    <a:pt x="560143" y="2612761"/>
                  </a:lnTo>
                  <a:lnTo>
                    <a:pt x="563475" y="2638036"/>
                  </a:lnTo>
                  <a:close/>
                </a:path>
                <a:path w="13863955" h="3714115">
                  <a:moveTo>
                    <a:pt x="610764" y="2635885"/>
                  </a:moveTo>
                  <a:lnTo>
                    <a:pt x="596163" y="2636549"/>
                  </a:lnTo>
                  <a:lnTo>
                    <a:pt x="604421" y="2610747"/>
                  </a:lnTo>
                  <a:lnTo>
                    <a:pt x="610764" y="2635885"/>
                  </a:lnTo>
                  <a:close/>
                </a:path>
                <a:path w="13863955" h="3714115">
                  <a:moveTo>
                    <a:pt x="696754" y="2631974"/>
                  </a:moveTo>
                  <a:lnTo>
                    <a:pt x="668977" y="2633237"/>
                  </a:lnTo>
                  <a:lnTo>
                    <a:pt x="660509" y="2608196"/>
                  </a:lnTo>
                  <a:lnTo>
                    <a:pt x="697274" y="2606524"/>
                  </a:lnTo>
                  <a:lnTo>
                    <a:pt x="696754" y="2631974"/>
                  </a:lnTo>
                  <a:close/>
                </a:path>
                <a:path w="13863955" h="3714115">
                  <a:moveTo>
                    <a:pt x="1366438" y="2601516"/>
                  </a:moveTo>
                  <a:lnTo>
                    <a:pt x="1146871" y="2611502"/>
                  </a:lnTo>
                  <a:lnTo>
                    <a:pt x="1141708" y="2586311"/>
                  </a:lnTo>
                  <a:lnTo>
                    <a:pt x="1380030" y="2575472"/>
                  </a:lnTo>
                  <a:lnTo>
                    <a:pt x="1366438" y="2601516"/>
                  </a:lnTo>
                  <a:close/>
                </a:path>
                <a:path w="13863955" h="3714115">
                  <a:moveTo>
                    <a:pt x="1459126" y="2597300"/>
                  </a:moveTo>
                  <a:lnTo>
                    <a:pt x="1413297" y="2599385"/>
                  </a:lnTo>
                  <a:lnTo>
                    <a:pt x="1395379" y="2574773"/>
                  </a:lnTo>
                  <a:lnTo>
                    <a:pt x="1490935" y="2570427"/>
                  </a:lnTo>
                  <a:lnTo>
                    <a:pt x="1459126" y="2597300"/>
                  </a:lnTo>
                  <a:close/>
                </a:path>
                <a:path w="13863955" h="3714115">
                  <a:moveTo>
                    <a:pt x="1588691" y="2591408"/>
                  </a:moveTo>
                  <a:lnTo>
                    <a:pt x="1555803" y="2567477"/>
                  </a:lnTo>
                  <a:lnTo>
                    <a:pt x="1592627" y="2565802"/>
                  </a:lnTo>
                  <a:lnTo>
                    <a:pt x="1588691" y="2591408"/>
                  </a:lnTo>
                  <a:close/>
                </a:path>
                <a:path w="13863955" h="3714115">
                  <a:moveTo>
                    <a:pt x="1665326" y="2587922"/>
                  </a:moveTo>
                  <a:lnTo>
                    <a:pt x="1619776" y="2589994"/>
                  </a:lnTo>
                  <a:lnTo>
                    <a:pt x="1600067" y="2565464"/>
                  </a:lnTo>
                  <a:lnTo>
                    <a:pt x="1667755" y="2562385"/>
                  </a:lnTo>
                  <a:lnTo>
                    <a:pt x="1665326" y="2587922"/>
                  </a:lnTo>
                  <a:close/>
                </a:path>
                <a:path w="13863955" h="3714115">
                  <a:moveTo>
                    <a:pt x="1767964" y="2583254"/>
                  </a:moveTo>
                  <a:lnTo>
                    <a:pt x="1748104" y="2584157"/>
                  </a:lnTo>
                  <a:lnTo>
                    <a:pt x="1740708" y="2559067"/>
                  </a:lnTo>
                  <a:lnTo>
                    <a:pt x="1768485" y="2557804"/>
                  </a:lnTo>
                  <a:lnTo>
                    <a:pt x="1767964" y="2583254"/>
                  </a:lnTo>
                  <a:close/>
                </a:path>
                <a:path w="13863955" h="3714115">
                  <a:moveTo>
                    <a:pt x="1840290" y="2579965"/>
                  </a:moveTo>
                  <a:lnTo>
                    <a:pt x="1789111" y="2582292"/>
                  </a:lnTo>
                  <a:lnTo>
                    <a:pt x="1791295" y="2556767"/>
                  </a:lnTo>
                  <a:lnTo>
                    <a:pt x="1838111" y="2554637"/>
                  </a:lnTo>
                  <a:lnTo>
                    <a:pt x="1840290" y="2579965"/>
                  </a:lnTo>
                  <a:close/>
                </a:path>
                <a:path w="13863955" h="3714115">
                  <a:moveTo>
                    <a:pt x="13111495" y="2067337"/>
                  </a:moveTo>
                  <a:lnTo>
                    <a:pt x="1847885" y="2579619"/>
                  </a:lnTo>
                  <a:lnTo>
                    <a:pt x="1844566" y="2554344"/>
                  </a:lnTo>
                  <a:lnTo>
                    <a:pt x="13126087" y="2041247"/>
                  </a:lnTo>
                  <a:lnTo>
                    <a:pt x="13111495" y="2067337"/>
                  </a:lnTo>
                  <a:close/>
                </a:path>
                <a:path w="13863955" h="3714115">
                  <a:moveTo>
                    <a:pt x="1378921" y="2626374"/>
                  </a:moveTo>
                  <a:lnTo>
                    <a:pt x="1359713" y="2627248"/>
                  </a:lnTo>
                  <a:lnTo>
                    <a:pt x="1367063" y="2601488"/>
                  </a:lnTo>
                  <a:lnTo>
                    <a:pt x="1378921" y="2626374"/>
                  </a:lnTo>
                  <a:close/>
                </a:path>
                <a:path w="13863955" h="3714115">
                  <a:moveTo>
                    <a:pt x="13060777" y="2095069"/>
                  </a:moveTo>
                  <a:lnTo>
                    <a:pt x="1493594" y="2621159"/>
                  </a:lnTo>
                  <a:lnTo>
                    <a:pt x="1537759" y="2593724"/>
                  </a:lnTo>
                  <a:lnTo>
                    <a:pt x="13058230" y="2069759"/>
                  </a:lnTo>
                  <a:lnTo>
                    <a:pt x="13060777" y="2095069"/>
                  </a:lnTo>
                  <a:close/>
                </a:path>
                <a:path w="13863955" h="3714115">
                  <a:moveTo>
                    <a:pt x="13135280" y="2129820"/>
                  </a:moveTo>
                  <a:lnTo>
                    <a:pt x="1047221" y="2679600"/>
                  </a:lnTo>
                  <a:lnTo>
                    <a:pt x="1094688" y="2639302"/>
                  </a:lnTo>
                  <a:lnTo>
                    <a:pt x="13129899" y="2091926"/>
                  </a:lnTo>
                  <a:lnTo>
                    <a:pt x="13135280" y="2129820"/>
                  </a:lnTo>
                  <a:close/>
                </a:path>
                <a:path w="13863955" h="3714115">
                  <a:moveTo>
                    <a:pt x="805314" y="2716028"/>
                  </a:moveTo>
                  <a:lnTo>
                    <a:pt x="764660" y="2717877"/>
                  </a:lnTo>
                  <a:lnTo>
                    <a:pt x="780226" y="2691743"/>
                  </a:lnTo>
                  <a:lnTo>
                    <a:pt x="799859" y="2690850"/>
                  </a:lnTo>
                  <a:lnTo>
                    <a:pt x="805314" y="2716028"/>
                  </a:lnTo>
                  <a:close/>
                </a:path>
                <a:path w="13863955" h="3714115">
                  <a:moveTo>
                    <a:pt x="13133614" y="2155322"/>
                  </a:moveTo>
                  <a:lnTo>
                    <a:pt x="879630" y="2712648"/>
                  </a:lnTo>
                  <a:lnTo>
                    <a:pt x="894740" y="2686535"/>
                  </a:lnTo>
                  <a:lnTo>
                    <a:pt x="13133374" y="2129907"/>
                  </a:lnTo>
                  <a:lnTo>
                    <a:pt x="13133614" y="2155322"/>
                  </a:lnTo>
                  <a:close/>
                </a:path>
                <a:path w="13863955" h="3714115">
                  <a:moveTo>
                    <a:pt x="474514" y="2756500"/>
                  </a:moveTo>
                  <a:lnTo>
                    <a:pt x="454728" y="2757400"/>
                  </a:lnTo>
                  <a:lnTo>
                    <a:pt x="464100" y="2731547"/>
                  </a:lnTo>
                  <a:lnTo>
                    <a:pt x="474514" y="2756500"/>
                  </a:lnTo>
                  <a:close/>
                </a:path>
                <a:path w="13863955" h="3714115">
                  <a:moveTo>
                    <a:pt x="706201" y="2745963"/>
                  </a:moveTo>
                  <a:lnTo>
                    <a:pt x="623942" y="2749704"/>
                  </a:lnTo>
                  <a:lnTo>
                    <a:pt x="626390" y="2724166"/>
                  </a:lnTo>
                  <a:lnTo>
                    <a:pt x="675065" y="2721952"/>
                  </a:lnTo>
                  <a:lnTo>
                    <a:pt x="706201" y="2745963"/>
                  </a:lnTo>
                  <a:close/>
                </a:path>
                <a:path w="13863955" h="3714115">
                  <a:moveTo>
                    <a:pt x="1440392" y="2712571"/>
                  </a:moveTo>
                  <a:lnTo>
                    <a:pt x="716105" y="2745512"/>
                  </a:lnTo>
                  <a:lnTo>
                    <a:pt x="727629" y="2719562"/>
                  </a:lnTo>
                  <a:lnTo>
                    <a:pt x="1482893" y="2685211"/>
                  </a:lnTo>
                  <a:lnTo>
                    <a:pt x="1440392" y="2712571"/>
                  </a:lnTo>
                  <a:close/>
                </a:path>
                <a:path w="13863955" h="3714115">
                  <a:moveTo>
                    <a:pt x="1545414" y="2707794"/>
                  </a:moveTo>
                  <a:lnTo>
                    <a:pt x="1538738" y="2708098"/>
                  </a:lnTo>
                  <a:lnTo>
                    <a:pt x="1532059" y="2682975"/>
                  </a:lnTo>
                  <a:lnTo>
                    <a:pt x="1553558" y="2681997"/>
                  </a:lnTo>
                  <a:lnTo>
                    <a:pt x="1545414" y="2707794"/>
                  </a:lnTo>
                  <a:close/>
                </a:path>
                <a:path w="13863955" h="3714115">
                  <a:moveTo>
                    <a:pt x="1631993" y="2703856"/>
                  </a:moveTo>
                  <a:lnTo>
                    <a:pt x="1579486" y="2706244"/>
                  </a:lnTo>
                  <a:lnTo>
                    <a:pt x="1567747" y="2681352"/>
                  </a:lnTo>
                  <a:lnTo>
                    <a:pt x="1637777" y="2678167"/>
                  </a:lnTo>
                  <a:lnTo>
                    <a:pt x="1631993" y="2703856"/>
                  </a:lnTo>
                  <a:close/>
                </a:path>
                <a:path w="13863955" h="3714115">
                  <a:moveTo>
                    <a:pt x="12006246" y="2232023"/>
                  </a:moveTo>
                  <a:lnTo>
                    <a:pt x="1796031" y="2696396"/>
                  </a:lnTo>
                  <a:lnTo>
                    <a:pt x="1792980" y="2671108"/>
                  </a:lnTo>
                  <a:lnTo>
                    <a:pt x="12006720" y="2206575"/>
                  </a:lnTo>
                  <a:lnTo>
                    <a:pt x="12006246" y="2232023"/>
                  </a:lnTo>
                  <a:close/>
                </a:path>
                <a:path w="13863955" h="3714115">
                  <a:moveTo>
                    <a:pt x="12054473" y="2229829"/>
                  </a:moveTo>
                  <a:lnTo>
                    <a:pt x="12020847" y="2231359"/>
                  </a:lnTo>
                  <a:lnTo>
                    <a:pt x="12016448" y="2206133"/>
                  </a:lnTo>
                  <a:lnTo>
                    <a:pt x="12053911" y="2204429"/>
                  </a:lnTo>
                  <a:lnTo>
                    <a:pt x="12054473" y="2229829"/>
                  </a:lnTo>
                  <a:close/>
                </a:path>
                <a:path w="13863955" h="3714115">
                  <a:moveTo>
                    <a:pt x="12110528" y="2227280"/>
                  </a:moveTo>
                  <a:lnTo>
                    <a:pt x="12074869" y="2228902"/>
                  </a:lnTo>
                  <a:lnTo>
                    <a:pt x="12073728" y="2203527"/>
                  </a:lnTo>
                  <a:lnTo>
                    <a:pt x="12114561" y="2201670"/>
                  </a:lnTo>
                  <a:lnTo>
                    <a:pt x="12110528" y="2227280"/>
                  </a:lnTo>
                  <a:close/>
                </a:path>
                <a:path w="13863955" h="3714115">
                  <a:moveTo>
                    <a:pt x="12138595" y="2226003"/>
                  </a:moveTo>
                  <a:lnTo>
                    <a:pt x="12119516" y="2226871"/>
                  </a:lnTo>
                  <a:lnTo>
                    <a:pt x="12119132" y="2201462"/>
                  </a:lnTo>
                  <a:lnTo>
                    <a:pt x="12145359" y="2200269"/>
                  </a:lnTo>
                  <a:lnTo>
                    <a:pt x="12138595" y="2226003"/>
                  </a:lnTo>
                  <a:close/>
                </a:path>
                <a:path w="13863955" h="3714115">
                  <a:moveTo>
                    <a:pt x="362262" y="2799745"/>
                  </a:moveTo>
                  <a:lnTo>
                    <a:pt x="357431" y="2799964"/>
                  </a:lnTo>
                  <a:lnTo>
                    <a:pt x="356740" y="2761856"/>
                  </a:lnTo>
                  <a:lnTo>
                    <a:pt x="365730" y="2761448"/>
                  </a:lnTo>
                  <a:lnTo>
                    <a:pt x="362262" y="2799745"/>
                  </a:lnTo>
                  <a:close/>
                </a:path>
                <a:path w="13863955" h="3714115">
                  <a:moveTo>
                    <a:pt x="479541" y="2794411"/>
                  </a:moveTo>
                  <a:lnTo>
                    <a:pt x="401004" y="2797983"/>
                  </a:lnTo>
                  <a:lnTo>
                    <a:pt x="401036" y="2759842"/>
                  </a:lnTo>
                  <a:lnTo>
                    <a:pt x="488456" y="2755866"/>
                  </a:lnTo>
                  <a:lnTo>
                    <a:pt x="479541" y="2794411"/>
                  </a:lnTo>
                  <a:close/>
                </a:path>
                <a:path w="13863955" h="3714115">
                  <a:moveTo>
                    <a:pt x="599532" y="2788953"/>
                  </a:moveTo>
                  <a:lnTo>
                    <a:pt x="586770" y="2751394"/>
                  </a:lnTo>
                  <a:lnTo>
                    <a:pt x="615957" y="2750067"/>
                  </a:lnTo>
                  <a:lnTo>
                    <a:pt x="599532" y="2788953"/>
                  </a:lnTo>
                  <a:close/>
                </a:path>
                <a:path w="13863955" h="3714115">
                  <a:moveTo>
                    <a:pt x="676444" y="2785455"/>
                  </a:moveTo>
                  <a:lnTo>
                    <a:pt x="631907" y="2787481"/>
                  </a:lnTo>
                  <a:lnTo>
                    <a:pt x="615981" y="2750066"/>
                  </a:lnTo>
                  <a:lnTo>
                    <a:pt x="700600" y="2746217"/>
                  </a:lnTo>
                  <a:lnTo>
                    <a:pt x="676444" y="2785455"/>
                  </a:lnTo>
                  <a:close/>
                </a:path>
                <a:path w="13863955" h="3714115">
                  <a:moveTo>
                    <a:pt x="878214" y="2776279"/>
                  </a:moveTo>
                  <a:lnTo>
                    <a:pt x="862923" y="2738835"/>
                  </a:lnTo>
                  <a:lnTo>
                    <a:pt x="891920" y="2737516"/>
                  </a:lnTo>
                  <a:lnTo>
                    <a:pt x="878214" y="2776279"/>
                  </a:lnTo>
                  <a:close/>
                </a:path>
                <a:path w="13863955" h="3714115">
                  <a:moveTo>
                    <a:pt x="1585308" y="2744119"/>
                  </a:moveTo>
                  <a:lnTo>
                    <a:pt x="1548747" y="2745782"/>
                  </a:lnTo>
                  <a:lnTo>
                    <a:pt x="1557546" y="2707242"/>
                  </a:lnTo>
                  <a:lnTo>
                    <a:pt x="1574764" y="2706459"/>
                  </a:lnTo>
                  <a:lnTo>
                    <a:pt x="1585308" y="2744119"/>
                  </a:lnTo>
                  <a:close/>
                </a:path>
                <a:path w="13863955" h="3714115">
                  <a:moveTo>
                    <a:pt x="12631740" y="2241714"/>
                  </a:moveTo>
                  <a:lnTo>
                    <a:pt x="1586446" y="2744067"/>
                  </a:lnTo>
                  <a:lnTo>
                    <a:pt x="1599504" y="2705334"/>
                  </a:lnTo>
                  <a:lnTo>
                    <a:pt x="12631338" y="2203593"/>
                  </a:lnTo>
                  <a:lnTo>
                    <a:pt x="12631740" y="2241714"/>
                  </a:lnTo>
                  <a:close/>
                </a:path>
                <a:path w="13863955" h="3714115">
                  <a:moveTo>
                    <a:pt x="1236592" y="2785405"/>
                  </a:moveTo>
                  <a:lnTo>
                    <a:pt x="1193002" y="2787388"/>
                  </a:lnTo>
                  <a:lnTo>
                    <a:pt x="1203933" y="2761464"/>
                  </a:lnTo>
                  <a:lnTo>
                    <a:pt x="1229276" y="2760312"/>
                  </a:lnTo>
                  <a:lnTo>
                    <a:pt x="1236592" y="2785405"/>
                  </a:lnTo>
                  <a:close/>
                </a:path>
                <a:path w="13863955" h="3714115">
                  <a:moveTo>
                    <a:pt x="12204555" y="2286569"/>
                  </a:moveTo>
                  <a:lnTo>
                    <a:pt x="1246567" y="2784952"/>
                  </a:lnTo>
                  <a:lnTo>
                    <a:pt x="1257728" y="2759018"/>
                  </a:lnTo>
                  <a:lnTo>
                    <a:pt x="12201228" y="2261294"/>
                  </a:lnTo>
                  <a:lnTo>
                    <a:pt x="12204555" y="2286569"/>
                  </a:lnTo>
                  <a:close/>
                </a:path>
                <a:path w="13863955" h="3714115">
                  <a:moveTo>
                    <a:pt x="12233306" y="2285261"/>
                  </a:moveTo>
                  <a:lnTo>
                    <a:pt x="12211373" y="2286259"/>
                  </a:lnTo>
                  <a:lnTo>
                    <a:pt x="12205020" y="2261122"/>
                  </a:lnTo>
                  <a:lnTo>
                    <a:pt x="12227135" y="2260116"/>
                  </a:lnTo>
                  <a:lnTo>
                    <a:pt x="12233306" y="2285261"/>
                  </a:lnTo>
                  <a:close/>
                </a:path>
                <a:path w="13863955" h="3714115">
                  <a:moveTo>
                    <a:pt x="12288225" y="2282764"/>
                  </a:moveTo>
                  <a:lnTo>
                    <a:pt x="12265562" y="2283794"/>
                  </a:lnTo>
                  <a:lnTo>
                    <a:pt x="12270265" y="2258154"/>
                  </a:lnTo>
                  <a:lnTo>
                    <a:pt x="12291857" y="2257172"/>
                  </a:lnTo>
                  <a:lnTo>
                    <a:pt x="12288225" y="2282764"/>
                  </a:lnTo>
                  <a:close/>
                </a:path>
                <a:path w="13863955" h="3714115">
                  <a:moveTo>
                    <a:pt x="12509387" y="2272705"/>
                  </a:moveTo>
                  <a:lnTo>
                    <a:pt x="12483788" y="2273869"/>
                  </a:lnTo>
                  <a:lnTo>
                    <a:pt x="12488750" y="2248217"/>
                  </a:lnTo>
                  <a:lnTo>
                    <a:pt x="12505034" y="2247477"/>
                  </a:lnTo>
                  <a:lnTo>
                    <a:pt x="12509387" y="2272705"/>
                  </a:lnTo>
                  <a:close/>
                </a:path>
                <a:path w="13863955" h="3714115">
                  <a:moveTo>
                    <a:pt x="13060335" y="2247647"/>
                  </a:moveTo>
                  <a:lnTo>
                    <a:pt x="12727092" y="2262803"/>
                  </a:lnTo>
                  <a:lnTo>
                    <a:pt x="12788560" y="2234582"/>
                  </a:lnTo>
                  <a:lnTo>
                    <a:pt x="13065888" y="2221968"/>
                  </a:lnTo>
                  <a:lnTo>
                    <a:pt x="13060335" y="2247647"/>
                  </a:lnTo>
                  <a:close/>
                </a:path>
                <a:path w="13863955" h="3714115">
                  <a:moveTo>
                    <a:pt x="928497" y="2824844"/>
                  </a:moveTo>
                  <a:lnTo>
                    <a:pt x="878334" y="2827126"/>
                  </a:lnTo>
                  <a:lnTo>
                    <a:pt x="886771" y="2801316"/>
                  </a:lnTo>
                  <a:lnTo>
                    <a:pt x="916003" y="2799986"/>
                  </a:lnTo>
                  <a:lnTo>
                    <a:pt x="928497" y="2824844"/>
                  </a:lnTo>
                  <a:close/>
                </a:path>
                <a:path w="13863955" h="3714115">
                  <a:moveTo>
                    <a:pt x="12923230" y="2279309"/>
                  </a:moveTo>
                  <a:lnTo>
                    <a:pt x="991240" y="2821990"/>
                  </a:lnTo>
                  <a:lnTo>
                    <a:pt x="1022558" y="2795140"/>
                  </a:lnTo>
                  <a:lnTo>
                    <a:pt x="12944601" y="2252911"/>
                  </a:lnTo>
                  <a:lnTo>
                    <a:pt x="12923230" y="2279309"/>
                  </a:lnTo>
                  <a:close/>
                </a:path>
                <a:path w="13863955" h="3714115">
                  <a:moveTo>
                    <a:pt x="601097" y="2877874"/>
                  </a:moveTo>
                  <a:lnTo>
                    <a:pt x="586619" y="2878533"/>
                  </a:lnTo>
                  <a:lnTo>
                    <a:pt x="578530" y="2840761"/>
                  </a:lnTo>
                  <a:lnTo>
                    <a:pt x="601505" y="2839716"/>
                  </a:lnTo>
                  <a:lnTo>
                    <a:pt x="601097" y="2877874"/>
                  </a:lnTo>
                  <a:close/>
                </a:path>
                <a:path w="13863955" h="3714115">
                  <a:moveTo>
                    <a:pt x="672866" y="2874610"/>
                  </a:moveTo>
                  <a:lnTo>
                    <a:pt x="628838" y="2876612"/>
                  </a:lnTo>
                  <a:lnTo>
                    <a:pt x="644485" y="2837761"/>
                  </a:lnTo>
                  <a:lnTo>
                    <a:pt x="655747" y="2837249"/>
                  </a:lnTo>
                  <a:lnTo>
                    <a:pt x="672866" y="2874610"/>
                  </a:lnTo>
                  <a:close/>
                </a:path>
                <a:path w="13863955" h="3714115">
                  <a:moveTo>
                    <a:pt x="753174" y="2870957"/>
                  </a:moveTo>
                  <a:lnTo>
                    <a:pt x="685788" y="2874022"/>
                  </a:lnTo>
                  <a:lnTo>
                    <a:pt x="695739" y="2835430"/>
                  </a:lnTo>
                  <a:lnTo>
                    <a:pt x="747076" y="2833095"/>
                  </a:lnTo>
                  <a:lnTo>
                    <a:pt x="753174" y="2870957"/>
                  </a:lnTo>
                  <a:close/>
                </a:path>
                <a:path w="13863955" h="3714115">
                  <a:moveTo>
                    <a:pt x="805442" y="2868580"/>
                  </a:moveTo>
                  <a:lnTo>
                    <a:pt x="790955" y="2869239"/>
                  </a:lnTo>
                  <a:lnTo>
                    <a:pt x="782866" y="2831468"/>
                  </a:lnTo>
                  <a:lnTo>
                    <a:pt x="805841" y="2830423"/>
                  </a:lnTo>
                  <a:lnTo>
                    <a:pt x="805442" y="2868580"/>
                  </a:lnTo>
                  <a:close/>
                </a:path>
                <a:path w="13863955" h="3714115">
                  <a:moveTo>
                    <a:pt x="953445" y="2861849"/>
                  </a:moveTo>
                  <a:lnTo>
                    <a:pt x="841994" y="2866918"/>
                  </a:lnTo>
                  <a:lnTo>
                    <a:pt x="839947" y="2828871"/>
                  </a:lnTo>
                  <a:lnTo>
                    <a:pt x="952003" y="2823775"/>
                  </a:lnTo>
                  <a:lnTo>
                    <a:pt x="953445" y="2861849"/>
                  </a:lnTo>
                  <a:close/>
                </a:path>
                <a:path w="13863955" h="3714115">
                  <a:moveTo>
                    <a:pt x="1389287" y="2842026"/>
                  </a:moveTo>
                  <a:lnTo>
                    <a:pt x="994053" y="2860002"/>
                  </a:lnTo>
                  <a:lnTo>
                    <a:pt x="985585" y="2822248"/>
                  </a:lnTo>
                  <a:lnTo>
                    <a:pt x="1401792" y="2803318"/>
                  </a:lnTo>
                  <a:lnTo>
                    <a:pt x="1389287" y="2842026"/>
                  </a:lnTo>
                  <a:close/>
                </a:path>
                <a:path w="13863955" h="3714115">
                  <a:moveTo>
                    <a:pt x="1455204" y="2839028"/>
                  </a:moveTo>
                  <a:lnTo>
                    <a:pt x="1437372" y="2801700"/>
                  </a:lnTo>
                  <a:lnTo>
                    <a:pt x="1467348" y="2800337"/>
                  </a:lnTo>
                  <a:lnTo>
                    <a:pt x="1455204" y="2839028"/>
                  </a:lnTo>
                  <a:close/>
                </a:path>
                <a:path w="13863955" h="3714115">
                  <a:moveTo>
                    <a:pt x="1564068" y="2834077"/>
                  </a:moveTo>
                  <a:lnTo>
                    <a:pt x="1545164" y="2834937"/>
                  </a:lnTo>
                  <a:lnTo>
                    <a:pt x="1525238" y="2797704"/>
                  </a:lnTo>
                  <a:lnTo>
                    <a:pt x="1585550" y="2794961"/>
                  </a:lnTo>
                  <a:lnTo>
                    <a:pt x="1564068" y="2834077"/>
                  </a:lnTo>
                  <a:close/>
                </a:path>
                <a:path w="13863955" h="3714115">
                  <a:moveTo>
                    <a:pt x="1680175" y="2828796"/>
                  </a:moveTo>
                  <a:lnTo>
                    <a:pt x="1672629" y="2829139"/>
                  </a:lnTo>
                  <a:lnTo>
                    <a:pt x="1667038" y="2791254"/>
                  </a:lnTo>
                  <a:lnTo>
                    <a:pt x="1685969" y="2790393"/>
                  </a:lnTo>
                  <a:lnTo>
                    <a:pt x="1680175" y="2828796"/>
                  </a:lnTo>
                  <a:close/>
                </a:path>
                <a:path w="13863955" h="3714115">
                  <a:moveTo>
                    <a:pt x="12728014" y="2326327"/>
                  </a:moveTo>
                  <a:lnTo>
                    <a:pt x="1847142" y="2821202"/>
                  </a:lnTo>
                  <a:lnTo>
                    <a:pt x="1845121" y="2783155"/>
                  </a:lnTo>
                  <a:lnTo>
                    <a:pt x="12723665" y="2288386"/>
                  </a:lnTo>
                  <a:lnTo>
                    <a:pt x="12728014" y="2326327"/>
                  </a:lnTo>
                  <a:close/>
                </a:path>
                <a:path w="13863955" h="3714115">
                  <a:moveTo>
                    <a:pt x="452543" y="2910057"/>
                  </a:moveTo>
                  <a:lnTo>
                    <a:pt x="446582" y="2884902"/>
                  </a:lnTo>
                  <a:lnTo>
                    <a:pt x="461183" y="2884238"/>
                  </a:lnTo>
                  <a:lnTo>
                    <a:pt x="452543" y="2910057"/>
                  </a:lnTo>
                  <a:close/>
                </a:path>
                <a:path w="13863955" h="3714115">
                  <a:moveTo>
                    <a:pt x="1788067" y="2849315"/>
                  </a:moveTo>
                  <a:lnTo>
                    <a:pt x="1781608" y="2849609"/>
                  </a:lnTo>
                  <a:lnTo>
                    <a:pt x="1778282" y="2824334"/>
                  </a:lnTo>
                  <a:lnTo>
                    <a:pt x="1786644" y="2823954"/>
                  </a:lnTo>
                  <a:lnTo>
                    <a:pt x="1788067" y="2849315"/>
                  </a:lnTo>
                  <a:close/>
                </a:path>
                <a:path w="13863955" h="3714115">
                  <a:moveTo>
                    <a:pt x="12638220" y="2355837"/>
                  </a:moveTo>
                  <a:lnTo>
                    <a:pt x="1843088" y="2846813"/>
                  </a:lnTo>
                  <a:lnTo>
                    <a:pt x="1844959" y="2821302"/>
                  </a:lnTo>
                  <a:lnTo>
                    <a:pt x="12653773" y="2329704"/>
                  </a:lnTo>
                  <a:lnTo>
                    <a:pt x="12638220" y="2355837"/>
                  </a:lnTo>
                  <a:close/>
                </a:path>
                <a:path w="13863955" h="3714115">
                  <a:moveTo>
                    <a:pt x="12711076" y="2352524"/>
                  </a:moveTo>
                  <a:lnTo>
                    <a:pt x="12700061" y="2353025"/>
                  </a:lnTo>
                  <a:lnTo>
                    <a:pt x="12683286" y="2328361"/>
                  </a:lnTo>
                  <a:lnTo>
                    <a:pt x="12717718" y="2326795"/>
                  </a:lnTo>
                  <a:lnTo>
                    <a:pt x="12711076" y="2352524"/>
                  </a:lnTo>
                  <a:close/>
                </a:path>
                <a:path w="13863955" h="3714115">
                  <a:moveTo>
                    <a:pt x="1638428" y="2881547"/>
                  </a:moveTo>
                  <a:lnTo>
                    <a:pt x="1636800" y="2881622"/>
                  </a:lnTo>
                  <a:lnTo>
                    <a:pt x="1632443" y="2856393"/>
                  </a:lnTo>
                  <a:lnTo>
                    <a:pt x="1642473" y="2855937"/>
                  </a:lnTo>
                  <a:lnTo>
                    <a:pt x="1638428" y="2881547"/>
                  </a:lnTo>
                  <a:close/>
                </a:path>
                <a:path w="13863955" h="3714115">
                  <a:moveTo>
                    <a:pt x="12608513" y="2382615"/>
                  </a:moveTo>
                  <a:lnTo>
                    <a:pt x="1760738" y="2875985"/>
                  </a:lnTo>
                  <a:lnTo>
                    <a:pt x="1761579" y="2850520"/>
                  </a:lnTo>
                  <a:lnTo>
                    <a:pt x="12606417" y="2357284"/>
                  </a:lnTo>
                  <a:lnTo>
                    <a:pt x="12608513" y="2382615"/>
                  </a:lnTo>
                  <a:close/>
                </a:path>
                <a:path w="13863955" h="3714115">
                  <a:moveTo>
                    <a:pt x="12628332" y="2419853"/>
                  </a:moveTo>
                  <a:lnTo>
                    <a:pt x="1698350" y="2916962"/>
                  </a:lnTo>
                  <a:lnTo>
                    <a:pt x="1693542" y="2879041"/>
                  </a:lnTo>
                  <a:lnTo>
                    <a:pt x="12624699" y="2381879"/>
                  </a:lnTo>
                  <a:lnTo>
                    <a:pt x="12628332" y="2419853"/>
                  </a:lnTo>
                  <a:close/>
                </a:path>
                <a:path w="13863955" h="3714115">
                  <a:moveTo>
                    <a:pt x="1846199" y="2935663"/>
                  </a:moveTo>
                  <a:lnTo>
                    <a:pt x="1772915" y="2938996"/>
                  </a:lnTo>
                  <a:lnTo>
                    <a:pt x="1777940" y="2913342"/>
                  </a:lnTo>
                  <a:lnTo>
                    <a:pt x="1824947" y="2911204"/>
                  </a:lnTo>
                  <a:lnTo>
                    <a:pt x="1846199" y="2935663"/>
                  </a:lnTo>
                  <a:close/>
                </a:path>
                <a:path w="13863955" h="3714115">
                  <a:moveTo>
                    <a:pt x="1915547" y="2932509"/>
                  </a:moveTo>
                  <a:lnTo>
                    <a:pt x="1846199" y="2935663"/>
                  </a:lnTo>
                  <a:lnTo>
                    <a:pt x="1854635" y="2909853"/>
                  </a:lnTo>
                  <a:lnTo>
                    <a:pt x="1905741" y="2907529"/>
                  </a:lnTo>
                  <a:lnTo>
                    <a:pt x="1915547" y="2932509"/>
                  </a:lnTo>
                  <a:close/>
                </a:path>
                <a:path w="13863955" h="3714115">
                  <a:moveTo>
                    <a:pt x="12498535" y="2451182"/>
                  </a:moveTo>
                  <a:lnTo>
                    <a:pt x="1920031" y="2932305"/>
                  </a:lnTo>
                  <a:lnTo>
                    <a:pt x="1926831" y="2906570"/>
                  </a:lnTo>
                  <a:lnTo>
                    <a:pt x="12539388" y="2423898"/>
                  </a:lnTo>
                  <a:lnTo>
                    <a:pt x="12498535" y="2451182"/>
                  </a:lnTo>
                  <a:close/>
                </a:path>
                <a:path w="13863955" h="3714115">
                  <a:moveTo>
                    <a:pt x="12588842" y="2447075"/>
                  </a:moveTo>
                  <a:lnTo>
                    <a:pt x="12583362" y="2447324"/>
                  </a:lnTo>
                  <a:lnTo>
                    <a:pt x="12539388" y="2423898"/>
                  </a:lnTo>
                  <a:lnTo>
                    <a:pt x="12593570" y="2421434"/>
                  </a:lnTo>
                  <a:lnTo>
                    <a:pt x="12588842" y="2447075"/>
                  </a:lnTo>
                  <a:close/>
                </a:path>
                <a:path w="13863955" h="3714115">
                  <a:moveTo>
                    <a:pt x="1401343" y="2994035"/>
                  </a:moveTo>
                  <a:lnTo>
                    <a:pt x="1328644" y="2997342"/>
                  </a:lnTo>
                  <a:lnTo>
                    <a:pt x="1351233" y="2958175"/>
                  </a:lnTo>
                  <a:lnTo>
                    <a:pt x="1375403" y="2957076"/>
                  </a:lnTo>
                  <a:lnTo>
                    <a:pt x="1401343" y="2994035"/>
                  </a:lnTo>
                  <a:close/>
                </a:path>
                <a:path w="13863955" h="3714115">
                  <a:moveTo>
                    <a:pt x="12331681" y="2496910"/>
                  </a:moveTo>
                  <a:lnTo>
                    <a:pt x="1401343" y="2994035"/>
                  </a:lnTo>
                  <a:lnTo>
                    <a:pt x="1424248" y="2954854"/>
                  </a:lnTo>
                  <a:lnTo>
                    <a:pt x="12353897" y="2457761"/>
                  </a:lnTo>
                  <a:lnTo>
                    <a:pt x="12331681" y="2496910"/>
                  </a:lnTo>
                  <a:close/>
                </a:path>
                <a:path w="13863955" h="3714115">
                  <a:moveTo>
                    <a:pt x="794567" y="3047059"/>
                  </a:moveTo>
                  <a:lnTo>
                    <a:pt x="782727" y="3047597"/>
                  </a:lnTo>
                  <a:lnTo>
                    <a:pt x="786941" y="3021979"/>
                  </a:lnTo>
                  <a:lnTo>
                    <a:pt x="794567" y="3047059"/>
                  </a:lnTo>
                  <a:close/>
                </a:path>
                <a:path w="13863955" h="3714115">
                  <a:moveTo>
                    <a:pt x="12028692" y="2536117"/>
                  </a:moveTo>
                  <a:lnTo>
                    <a:pt x="1017528" y="3036918"/>
                  </a:lnTo>
                  <a:lnTo>
                    <a:pt x="1021025" y="3011333"/>
                  </a:lnTo>
                  <a:lnTo>
                    <a:pt x="12043706" y="2510008"/>
                  </a:lnTo>
                  <a:lnTo>
                    <a:pt x="12028692" y="2536117"/>
                  </a:lnTo>
                  <a:close/>
                </a:path>
                <a:path w="13863955" h="3714115">
                  <a:moveTo>
                    <a:pt x="12076947" y="2533922"/>
                  </a:moveTo>
                  <a:lnTo>
                    <a:pt x="12060648" y="2534664"/>
                  </a:lnTo>
                  <a:lnTo>
                    <a:pt x="12043706" y="2510008"/>
                  </a:lnTo>
                  <a:lnTo>
                    <a:pt x="12091161" y="2507850"/>
                  </a:lnTo>
                  <a:lnTo>
                    <a:pt x="12076947" y="2533922"/>
                  </a:lnTo>
                  <a:close/>
                </a:path>
                <a:path w="13863955" h="3714115">
                  <a:moveTo>
                    <a:pt x="833604" y="3070709"/>
                  </a:moveTo>
                  <a:lnTo>
                    <a:pt x="767728" y="3073706"/>
                  </a:lnTo>
                  <a:lnTo>
                    <a:pt x="775779" y="3047913"/>
                  </a:lnTo>
                  <a:lnTo>
                    <a:pt x="810254" y="3046345"/>
                  </a:lnTo>
                  <a:lnTo>
                    <a:pt x="833604" y="3070709"/>
                  </a:lnTo>
                  <a:close/>
                </a:path>
                <a:path w="13863955" h="3714115">
                  <a:moveTo>
                    <a:pt x="953848" y="3065241"/>
                  </a:moveTo>
                  <a:lnTo>
                    <a:pt x="909119" y="3067275"/>
                  </a:lnTo>
                  <a:lnTo>
                    <a:pt x="908291" y="3041886"/>
                  </a:lnTo>
                  <a:lnTo>
                    <a:pt x="949571" y="3040009"/>
                  </a:lnTo>
                  <a:lnTo>
                    <a:pt x="953848" y="3065241"/>
                  </a:lnTo>
                  <a:close/>
                </a:path>
                <a:path w="13863955" h="3714115">
                  <a:moveTo>
                    <a:pt x="12282108" y="2550018"/>
                  </a:moveTo>
                  <a:lnTo>
                    <a:pt x="968224" y="3064587"/>
                  </a:lnTo>
                  <a:lnTo>
                    <a:pt x="974665" y="3038868"/>
                  </a:lnTo>
                  <a:lnTo>
                    <a:pt x="12330090" y="2522409"/>
                  </a:lnTo>
                  <a:lnTo>
                    <a:pt x="12282108" y="2550018"/>
                  </a:lnTo>
                  <a:close/>
                </a:path>
                <a:path w="13863955" h="3714115">
                  <a:moveTo>
                    <a:pt x="641236" y="3117598"/>
                  </a:moveTo>
                  <a:lnTo>
                    <a:pt x="638391" y="3117727"/>
                  </a:lnTo>
                  <a:lnTo>
                    <a:pt x="633326" y="3079818"/>
                  </a:lnTo>
                  <a:lnTo>
                    <a:pt x="646621" y="3079214"/>
                  </a:lnTo>
                  <a:lnTo>
                    <a:pt x="641236" y="3117598"/>
                  </a:lnTo>
                  <a:close/>
                </a:path>
                <a:path w="13863955" h="3714115">
                  <a:moveTo>
                    <a:pt x="838123" y="3108643"/>
                  </a:moveTo>
                  <a:lnTo>
                    <a:pt x="703234" y="3114778"/>
                  </a:lnTo>
                  <a:lnTo>
                    <a:pt x="717196" y="3076004"/>
                  </a:lnTo>
                  <a:lnTo>
                    <a:pt x="841677" y="3070342"/>
                  </a:lnTo>
                  <a:lnTo>
                    <a:pt x="838123" y="3108643"/>
                  </a:lnTo>
                  <a:close/>
                </a:path>
                <a:path w="13863955" h="3714115">
                  <a:moveTo>
                    <a:pt x="12186411" y="2592509"/>
                  </a:moveTo>
                  <a:lnTo>
                    <a:pt x="909170" y="3105412"/>
                  </a:lnTo>
                  <a:lnTo>
                    <a:pt x="907896" y="3067331"/>
                  </a:lnTo>
                  <a:lnTo>
                    <a:pt x="12233683" y="2552220"/>
                  </a:lnTo>
                  <a:lnTo>
                    <a:pt x="12186411" y="2592509"/>
                  </a:lnTo>
                  <a:close/>
                </a:path>
                <a:path w="13863955" h="3714115">
                  <a:moveTo>
                    <a:pt x="585757" y="3145547"/>
                  </a:moveTo>
                  <a:lnTo>
                    <a:pt x="574471" y="3146061"/>
                  </a:lnTo>
                  <a:lnTo>
                    <a:pt x="562216" y="3121192"/>
                  </a:lnTo>
                  <a:lnTo>
                    <a:pt x="596432" y="3119636"/>
                  </a:lnTo>
                  <a:lnTo>
                    <a:pt x="585757" y="3145547"/>
                  </a:lnTo>
                  <a:close/>
                </a:path>
                <a:path w="13863955" h="3714115">
                  <a:moveTo>
                    <a:pt x="727094" y="3139119"/>
                  </a:moveTo>
                  <a:lnTo>
                    <a:pt x="680569" y="3141235"/>
                  </a:lnTo>
                  <a:lnTo>
                    <a:pt x="689127" y="3115420"/>
                  </a:lnTo>
                  <a:lnTo>
                    <a:pt x="727557" y="3113672"/>
                  </a:lnTo>
                  <a:lnTo>
                    <a:pt x="727094" y="3139119"/>
                  </a:lnTo>
                  <a:close/>
                </a:path>
                <a:path w="13863955" h="3714115">
                  <a:moveTo>
                    <a:pt x="813054" y="3135210"/>
                  </a:moveTo>
                  <a:lnTo>
                    <a:pt x="730339" y="3138972"/>
                  </a:lnTo>
                  <a:lnTo>
                    <a:pt x="727557" y="3113672"/>
                  </a:lnTo>
                  <a:lnTo>
                    <a:pt x="820244" y="3109456"/>
                  </a:lnTo>
                  <a:lnTo>
                    <a:pt x="813054" y="3135210"/>
                  </a:lnTo>
                  <a:close/>
                </a:path>
                <a:path w="13863955" h="3714115">
                  <a:moveTo>
                    <a:pt x="871143" y="3132568"/>
                  </a:moveTo>
                  <a:lnTo>
                    <a:pt x="856811" y="3133220"/>
                  </a:lnTo>
                  <a:lnTo>
                    <a:pt x="856037" y="3107829"/>
                  </a:lnTo>
                  <a:lnTo>
                    <a:pt x="863088" y="3107508"/>
                  </a:lnTo>
                  <a:lnTo>
                    <a:pt x="871143" y="3132568"/>
                  </a:lnTo>
                  <a:close/>
                </a:path>
                <a:path w="13863955" h="3714115">
                  <a:moveTo>
                    <a:pt x="959031" y="3128570"/>
                  </a:moveTo>
                  <a:lnTo>
                    <a:pt x="888654" y="3131771"/>
                  </a:lnTo>
                  <a:lnTo>
                    <a:pt x="885146" y="3106505"/>
                  </a:lnTo>
                  <a:lnTo>
                    <a:pt x="962035" y="3103008"/>
                  </a:lnTo>
                  <a:lnTo>
                    <a:pt x="959031" y="3128570"/>
                  </a:lnTo>
                  <a:close/>
                </a:path>
                <a:path w="13863955" h="3714115">
                  <a:moveTo>
                    <a:pt x="11972568" y="2627661"/>
                  </a:moveTo>
                  <a:lnTo>
                    <a:pt x="982078" y="3127522"/>
                  </a:lnTo>
                  <a:lnTo>
                    <a:pt x="984491" y="3101986"/>
                  </a:lnTo>
                  <a:lnTo>
                    <a:pt x="11977904" y="2601993"/>
                  </a:lnTo>
                  <a:lnTo>
                    <a:pt x="11972568" y="2627661"/>
                  </a:lnTo>
                  <a:close/>
                </a:path>
                <a:path w="13863955" h="3714115">
                  <a:moveTo>
                    <a:pt x="557608" y="3172254"/>
                  </a:moveTo>
                  <a:lnTo>
                    <a:pt x="547426" y="3172717"/>
                  </a:lnTo>
                  <a:lnTo>
                    <a:pt x="554760" y="3146957"/>
                  </a:lnTo>
                  <a:lnTo>
                    <a:pt x="557608" y="3172254"/>
                  </a:lnTo>
                  <a:close/>
                </a:path>
                <a:path w="13863955" h="3714115">
                  <a:moveTo>
                    <a:pt x="12000749" y="2651806"/>
                  </a:moveTo>
                  <a:lnTo>
                    <a:pt x="677395" y="3166806"/>
                  </a:lnTo>
                  <a:lnTo>
                    <a:pt x="678056" y="3141350"/>
                  </a:lnTo>
                  <a:lnTo>
                    <a:pt x="11983231" y="2627176"/>
                  </a:lnTo>
                  <a:lnTo>
                    <a:pt x="12000749" y="2651806"/>
                  </a:lnTo>
                  <a:close/>
                </a:path>
                <a:path w="13863955" h="3714115">
                  <a:moveTo>
                    <a:pt x="12070990" y="2648611"/>
                  </a:moveTo>
                  <a:lnTo>
                    <a:pt x="12000749" y="2651806"/>
                  </a:lnTo>
                  <a:lnTo>
                    <a:pt x="12015887" y="2625691"/>
                  </a:lnTo>
                  <a:lnTo>
                    <a:pt x="12052424" y="2624030"/>
                  </a:lnTo>
                  <a:lnTo>
                    <a:pt x="12070990" y="2648611"/>
                  </a:lnTo>
                  <a:close/>
                </a:path>
                <a:path w="13863955" h="3714115">
                  <a:moveTo>
                    <a:pt x="12461438" y="2630853"/>
                  </a:moveTo>
                  <a:lnTo>
                    <a:pt x="12090985" y="2647702"/>
                  </a:lnTo>
                  <a:lnTo>
                    <a:pt x="12110872" y="2621371"/>
                  </a:lnTo>
                  <a:lnTo>
                    <a:pt x="12452551" y="2605831"/>
                  </a:lnTo>
                  <a:lnTo>
                    <a:pt x="12461438" y="2630853"/>
                  </a:lnTo>
                  <a:close/>
                </a:path>
                <a:path w="13863955" h="3714115">
                  <a:moveTo>
                    <a:pt x="441796" y="3215661"/>
                  </a:moveTo>
                  <a:lnTo>
                    <a:pt x="423060" y="3216513"/>
                  </a:lnTo>
                  <a:lnTo>
                    <a:pt x="416656" y="3178665"/>
                  </a:lnTo>
                  <a:lnTo>
                    <a:pt x="445999" y="3177330"/>
                  </a:lnTo>
                  <a:lnTo>
                    <a:pt x="441796" y="3215661"/>
                  </a:lnTo>
                  <a:close/>
                </a:path>
                <a:path w="13863955" h="3714115">
                  <a:moveTo>
                    <a:pt x="554449" y="3210537"/>
                  </a:moveTo>
                  <a:lnTo>
                    <a:pt x="477054" y="3214057"/>
                  </a:lnTo>
                  <a:lnTo>
                    <a:pt x="473536" y="3176078"/>
                  </a:lnTo>
                  <a:lnTo>
                    <a:pt x="547426" y="3172717"/>
                  </a:lnTo>
                  <a:lnTo>
                    <a:pt x="554449" y="3210537"/>
                  </a:lnTo>
                  <a:close/>
                </a:path>
                <a:path w="13863955" h="3714115">
                  <a:moveTo>
                    <a:pt x="12367077" y="2673284"/>
                  </a:moveTo>
                  <a:lnTo>
                    <a:pt x="578878" y="3209426"/>
                  </a:lnTo>
                  <a:lnTo>
                    <a:pt x="581648" y="3171161"/>
                  </a:lnTo>
                  <a:lnTo>
                    <a:pt x="12364059" y="2635282"/>
                  </a:lnTo>
                  <a:lnTo>
                    <a:pt x="12367077" y="2673284"/>
                  </a:lnTo>
                  <a:close/>
                </a:path>
                <a:path w="13863955" h="3714115">
                  <a:moveTo>
                    <a:pt x="309483" y="3247105"/>
                  </a:moveTo>
                  <a:lnTo>
                    <a:pt x="307054" y="3247215"/>
                  </a:lnTo>
                  <a:lnTo>
                    <a:pt x="302219" y="3222009"/>
                  </a:lnTo>
                  <a:lnTo>
                    <a:pt x="316793" y="3221346"/>
                  </a:lnTo>
                  <a:lnTo>
                    <a:pt x="309483" y="3247105"/>
                  </a:lnTo>
                  <a:close/>
                </a:path>
                <a:path w="13863955" h="3714115">
                  <a:moveTo>
                    <a:pt x="368372" y="3244426"/>
                  </a:moveTo>
                  <a:lnTo>
                    <a:pt x="359124" y="3244847"/>
                  </a:lnTo>
                  <a:lnTo>
                    <a:pt x="354089" y="3219650"/>
                  </a:lnTo>
                  <a:lnTo>
                    <a:pt x="382487" y="3218358"/>
                  </a:lnTo>
                  <a:lnTo>
                    <a:pt x="368372" y="3244426"/>
                  </a:lnTo>
                  <a:close/>
                </a:path>
                <a:path w="13863955" h="3714115">
                  <a:moveTo>
                    <a:pt x="477336" y="3239470"/>
                  </a:moveTo>
                  <a:lnTo>
                    <a:pt x="465358" y="3240015"/>
                  </a:lnTo>
                  <a:lnTo>
                    <a:pt x="468163" y="3214461"/>
                  </a:lnTo>
                  <a:lnTo>
                    <a:pt x="476182" y="3214097"/>
                  </a:lnTo>
                  <a:lnTo>
                    <a:pt x="477336" y="3239470"/>
                  </a:lnTo>
                  <a:close/>
                </a:path>
                <a:path w="13863955" h="3714115">
                  <a:moveTo>
                    <a:pt x="620964" y="3232938"/>
                  </a:moveTo>
                  <a:lnTo>
                    <a:pt x="605369" y="3233647"/>
                  </a:lnTo>
                  <a:lnTo>
                    <a:pt x="589586" y="3208939"/>
                  </a:lnTo>
                  <a:lnTo>
                    <a:pt x="634767" y="3206884"/>
                  </a:lnTo>
                  <a:lnTo>
                    <a:pt x="620964" y="3232938"/>
                  </a:lnTo>
                  <a:close/>
                </a:path>
                <a:path w="13863955" h="3714115">
                  <a:moveTo>
                    <a:pt x="666829" y="3230852"/>
                  </a:moveTo>
                  <a:lnTo>
                    <a:pt x="648636" y="3231680"/>
                  </a:lnTo>
                  <a:lnTo>
                    <a:pt x="634767" y="3206884"/>
                  </a:lnTo>
                  <a:lnTo>
                    <a:pt x="670851" y="3205243"/>
                  </a:lnTo>
                  <a:lnTo>
                    <a:pt x="666829" y="3230852"/>
                  </a:lnTo>
                  <a:close/>
                </a:path>
                <a:path w="13863955" h="3714115">
                  <a:moveTo>
                    <a:pt x="699704" y="3229357"/>
                  </a:moveTo>
                  <a:lnTo>
                    <a:pt x="684274" y="3230059"/>
                  </a:lnTo>
                  <a:lnTo>
                    <a:pt x="673245" y="3205134"/>
                  </a:lnTo>
                  <a:lnTo>
                    <a:pt x="704786" y="3203699"/>
                  </a:lnTo>
                  <a:lnTo>
                    <a:pt x="699704" y="3229357"/>
                  </a:lnTo>
                  <a:close/>
                </a:path>
                <a:path w="13863955" h="3714115">
                  <a:moveTo>
                    <a:pt x="779886" y="3225710"/>
                  </a:moveTo>
                  <a:lnTo>
                    <a:pt x="752811" y="3226941"/>
                  </a:lnTo>
                  <a:lnTo>
                    <a:pt x="745473" y="3201849"/>
                  </a:lnTo>
                  <a:lnTo>
                    <a:pt x="787811" y="3199923"/>
                  </a:lnTo>
                  <a:lnTo>
                    <a:pt x="779886" y="3225710"/>
                  </a:lnTo>
                  <a:close/>
                </a:path>
                <a:path w="13863955" h="3714115">
                  <a:moveTo>
                    <a:pt x="823674" y="3223719"/>
                  </a:moveTo>
                  <a:lnTo>
                    <a:pt x="805183" y="3224560"/>
                  </a:lnTo>
                  <a:lnTo>
                    <a:pt x="787811" y="3199923"/>
                  </a:lnTo>
                  <a:lnTo>
                    <a:pt x="840231" y="3197539"/>
                  </a:lnTo>
                  <a:lnTo>
                    <a:pt x="823674" y="3223719"/>
                  </a:lnTo>
                  <a:close/>
                </a:path>
                <a:path w="13863955" h="3714115">
                  <a:moveTo>
                    <a:pt x="1002768" y="3215573"/>
                  </a:moveTo>
                  <a:lnTo>
                    <a:pt x="857186" y="3222194"/>
                  </a:lnTo>
                  <a:lnTo>
                    <a:pt x="850539" y="3197070"/>
                  </a:lnTo>
                  <a:lnTo>
                    <a:pt x="1010111" y="3189813"/>
                  </a:lnTo>
                  <a:lnTo>
                    <a:pt x="1002768" y="3215573"/>
                  </a:lnTo>
                  <a:close/>
                </a:path>
                <a:path w="13863955" h="3714115">
                  <a:moveTo>
                    <a:pt x="12364131" y="2698845"/>
                  </a:moveTo>
                  <a:lnTo>
                    <a:pt x="1009191" y="3215281"/>
                  </a:lnTo>
                  <a:lnTo>
                    <a:pt x="1010111" y="3189813"/>
                  </a:lnTo>
                  <a:lnTo>
                    <a:pt x="12370632" y="2673123"/>
                  </a:lnTo>
                  <a:lnTo>
                    <a:pt x="12364131" y="2698845"/>
                  </a:lnTo>
                  <a:close/>
                </a:path>
                <a:path w="13863955" h="3714115">
                  <a:moveTo>
                    <a:pt x="822821" y="3249184"/>
                  </a:moveTo>
                  <a:lnTo>
                    <a:pt x="770413" y="3251567"/>
                  </a:lnTo>
                  <a:lnTo>
                    <a:pt x="769259" y="3226193"/>
                  </a:lnTo>
                  <a:lnTo>
                    <a:pt x="789126" y="3225290"/>
                  </a:lnTo>
                  <a:lnTo>
                    <a:pt x="822821" y="3249184"/>
                  </a:lnTo>
                  <a:close/>
                </a:path>
                <a:path w="13863955" h="3714115">
                  <a:moveTo>
                    <a:pt x="893227" y="3245982"/>
                  </a:moveTo>
                  <a:lnTo>
                    <a:pt x="846515" y="3248106"/>
                  </a:lnTo>
                  <a:lnTo>
                    <a:pt x="869891" y="3221617"/>
                  </a:lnTo>
                  <a:lnTo>
                    <a:pt x="886019" y="3220883"/>
                  </a:lnTo>
                  <a:lnTo>
                    <a:pt x="893227" y="3245982"/>
                  </a:lnTo>
                  <a:close/>
                </a:path>
                <a:path w="13863955" h="3714115">
                  <a:moveTo>
                    <a:pt x="12247338" y="2729583"/>
                  </a:moveTo>
                  <a:lnTo>
                    <a:pt x="914664" y="3245007"/>
                  </a:lnTo>
                  <a:lnTo>
                    <a:pt x="918778" y="3219393"/>
                  </a:lnTo>
                  <a:lnTo>
                    <a:pt x="12294367" y="2702018"/>
                  </a:lnTo>
                  <a:lnTo>
                    <a:pt x="12247338" y="2729583"/>
                  </a:lnTo>
                  <a:close/>
                </a:path>
                <a:path w="13863955" h="3714115">
                  <a:moveTo>
                    <a:pt x="376434" y="3307625"/>
                  </a:moveTo>
                  <a:lnTo>
                    <a:pt x="366694" y="3308068"/>
                  </a:lnTo>
                  <a:lnTo>
                    <a:pt x="368085" y="3269866"/>
                  </a:lnTo>
                  <a:lnTo>
                    <a:pt x="372728" y="3269654"/>
                  </a:lnTo>
                  <a:lnTo>
                    <a:pt x="376434" y="3307625"/>
                  </a:lnTo>
                  <a:close/>
                </a:path>
                <a:path w="13863955" h="3714115">
                  <a:moveTo>
                    <a:pt x="490917" y="3302418"/>
                  </a:moveTo>
                  <a:lnTo>
                    <a:pt x="469770" y="3303380"/>
                  </a:lnTo>
                  <a:lnTo>
                    <a:pt x="466210" y="3265403"/>
                  </a:lnTo>
                  <a:lnTo>
                    <a:pt x="487044" y="3264455"/>
                  </a:lnTo>
                  <a:lnTo>
                    <a:pt x="490917" y="3302418"/>
                  </a:lnTo>
                  <a:close/>
                </a:path>
                <a:path w="13863955" h="3714115">
                  <a:moveTo>
                    <a:pt x="522378" y="3300988"/>
                  </a:moveTo>
                  <a:lnTo>
                    <a:pt x="512656" y="3301430"/>
                  </a:lnTo>
                  <a:lnTo>
                    <a:pt x="514035" y="3263228"/>
                  </a:lnTo>
                  <a:lnTo>
                    <a:pt x="518672" y="3263017"/>
                  </a:lnTo>
                  <a:lnTo>
                    <a:pt x="522378" y="3300988"/>
                  </a:lnTo>
                  <a:close/>
                </a:path>
                <a:path w="13863955" h="3714115">
                  <a:moveTo>
                    <a:pt x="551580" y="3299659"/>
                  </a:moveTo>
                  <a:lnTo>
                    <a:pt x="541843" y="3300102"/>
                  </a:lnTo>
                  <a:lnTo>
                    <a:pt x="543234" y="3261900"/>
                  </a:lnTo>
                  <a:lnTo>
                    <a:pt x="547874" y="3261689"/>
                  </a:lnTo>
                  <a:lnTo>
                    <a:pt x="551580" y="3299659"/>
                  </a:lnTo>
                  <a:close/>
                </a:path>
                <a:path w="13863955" h="3714115">
                  <a:moveTo>
                    <a:pt x="772627" y="3289606"/>
                  </a:moveTo>
                  <a:lnTo>
                    <a:pt x="671820" y="3294191"/>
                  </a:lnTo>
                  <a:lnTo>
                    <a:pt x="678603" y="3255743"/>
                  </a:lnTo>
                  <a:lnTo>
                    <a:pt x="769084" y="3251628"/>
                  </a:lnTo>
                  <a:lnTo>
                    <a:pt x="772627" y="3289606"/>
                  </a:lnTo>
                  <a:close/>
                </a:path>
                <a:path w="13863955" h="3714115">
                  <a:moveTo>
                    <a:pt x="4080557" y="3139157"/>
                  </a:moveTo>
                  <a:lnTo>
                    <a:pt x="812104" y="3287810"/>
                  </a:lnTo>
                  <a:lnTo>
                    <a:pt x="796977" y="3250359"/>
                  </a:lnTo>
                  <a:lnTo>
                    <a:pt x="4080499" y="3101020"/>
                  </a:lnTo>
                  <a:lnTo>
                    <a:pt x="4080557" y="3139157"/>
                  </a:lnTo>
                  <a:close/>
                </a:path>
                <a:path w="13863955" h="3714115">
                  <a:moveTo>
                    <a:pt x="4182719" y="3134511"/>
                  </a:moveTo>
                  <a:lnTo>
                    <a:pt x="4101704" y="3138195"/>
                  </a:lnTo>
                  <a:lnTo>
                    <a:pt x="4103307" y="3099983"/>
                  </a:lnTo>
                  <a:lnTo>
                    <a:pt x="4179160" y="3096533"/>
                  </a:lnTo>
                  <a:lnTo>
                    <a:pt x="4182719" y="3134511"/>
                  </a:lnTo>
                  <a:close/>
                </a:path>
                <a:path w="13863955" h="3714115">
                  <a:moveTo>
                    <a:pt x="4472596" y="3121327"/>
                  </a:moveTo>
                  <a:lnTo>
                    <a:pt x="4203875" y="3133549"/>
                  </a:lnTo>
                  <a:lnTo>
                    <a:pt x="4200002" y="3095585"/>
                  </a:lnTo>
                  <a:lnTo>
                    <a:pt x="4476052" y="3083030"/>
                  </a:lnTo>
                  <a:lnTo>
                    <a:pt x="4472596" y="3121327"/>
                  </a:lnTo>
                  <a:close/>
                </a:path>
                <a:path w="13863955" h="3714115">
                  <a:moveTo>
                    <a:pt x="12160299" y="2771681"/>
                  </a:moveTo>
                  <a:lnTo>
                    <a:pt x="4481590" y="3120918"/>
                  </a:lnTo>
                  <a:lnTo>
                    <a:pt x="4480626" y="3082822"/>
                  </a:lnTo>
                  <a:lnTo>
                    <a:pt x="12200723" y="2731703"/>
                  </a:lnTo>
                  <a:lnTo>
                    <a:pt x="12160299" y="2771681"/>
                  </a:lnTo>
                  <a:close/>
                </a:path>
                <a:path w="13863955" h="3714115">
                  <a:moveTo>
                    <a:pt x="1642538" y="3275468"/>
                  </a:moveTo>
                  <a:lnTo>
                    <a:pt x="1619135" y="3251106"/>
                  </a:lnTo>
                  <a:lnTo>
                    <a:pt x="1662150" y="3249149"/>
                  </a:lnTo>
                  <a:lnTo>
                    <a:pt x="1642538" y="3275468"/>
                  </a:lnTo>
                  <a:close/>
                </a:path>
                <a:path w="13863955" h="3714115">
                  <a:moveTo>
                    <a:pt x="2339212" y="3243782"/>
                  </a:moveTo>
                  <a:lnTo>
                    <a:pt x="2320066" y="3244653"/>
                  </a:lnTo>
                  <a:lnTo>
                    <a:pt x="2315353" y="3219441"/>
                  </a:lnTo>
                  <a:lnTo>
                    <a:pt x="2336095" y="3218497"/>
                  </a:lnTo>
                  <a:lnTo>
                    <a:pt x="2339212" y="3243782"/>
                  </a:lnTo>
                  <a:close/>
                </a:path>
                <a:path w="13863955" h="3714115">
                  <a:moveTo>
                    <a:pt x="2427030" y="3239788"/>
                  </a:moveTo>
                  <a:lnTo>
                    <a:pt x="2389074" y="3241514"/>
                  </a:lnTo>
                  <a:lnTo>
                    <a:pt x="2389417" y="3216072"/>
                  </a:lnTo>
                  <a:lnTo>
                    <a:pt x="2426453" y="3214388"/>
                  </a:lnTo>
                  <a:lnTo>
                    <a:pt x="2427030" y="3239788"/>
                  </a:lnTo>
                  <a:close/>
                </a:path>
                <a:path w="13863955" h="3714115">
                  <a:moveTo>
                    <a:pt x="2481872" y="3237294"/>
                  </a:moveTo>
                  <a:lnTo>
                    <a:pt x="2447415" y="3238861"/>
                  </a:lnTo>
                  <a:lnTo>
                    <a:pt x="2446273" y="3213486"/>
                  </a:lnTo>
                  <a:lnTo>
                    <a:pt x="2467130" y="3212538"/>
                  </a:lnTo>
                  <a:lnTo>
                    <a:pt x="2481872" y="3237294"/>
                  </a:lnTo>
                  <a:close/>
                </a:path>
                <a:path w="13863955" h="3714115">
                  <a:moveTo>
                    <a:pt x="12137181" y="2798158"/>
                  </a:moveTo>
                  <a:lnTo>
                    <a:pt x="2508938" y="3236063"/>
                  </a:lnTo>
                  <a:lnTo>
                    <a:pt x="2486894" y="3211639"/>
                  </a:lnTo>
                  <a:lnTo>
                    <a:pt x="12148546" y="2772215"/>
                  </a:lnTo>
                  <a:lnTo>
                    <a:pt x="12137181" y="2798158"/>
                  </a:lnTo>
                  <a:close/>
                </a:path>
                <a:path w="13863955" h="3714115">
                  <a:moveTo>
                    <a:pt x="1273711" y="3317668"/>
                  </a:moveTo>
                  <a:lnTo>
                    <a:pt x="1237163" y="3319331"/>
                  </a:lnTo>
                  <a:lnTo>
                    <a:pt x="1245577" y="3293522"/>
                  </a:lnTo>
                  <a:lnTo>
                    <a:pt x="1262360" y="3292758"/>
                  </a:lnTo>
                  <a:lnTo>
                    <a:pt x="1273711" y="3317668"/>
                  </a:lnTo>
                  <a:close/>
                </a:path>
                <a:path w="13863955" h="3714115">
                  <a:moveTo>
                    <a:pt x="12017885" y="2829010"/>
                  </a:moveTo>
                  <a:lnTo>
                    <a:pt x="1320859" y="3315524"/>
                  </a:lnTo>
                  <a:lnTo>
                    <a:pt x="1328270" y="3289761"/>
                  </a:lnTo>
                  <a:lnTo>
                    <a:pt x="12036333" y="2802745"/>
                  </a:lnTo>
                  <a:lnTo>
                    <a:pt x="12017885" y="2829010"/>
                  </a:lnTo>
                  <a:close/>
                </a:path>
                <a:path w="13863955" h="3714115">
                  <a:moveTo>
                    <a:pt x="484254" y="3391694"/>
                  </a:moveTo>
                  <a:lnTo>
                    <a:pt x="469735" y="3392354"/>
                  </a:lnTo>
                  <a:lnTo>
                    <a:pt x="469699" y="3392189"/>
                  </a:lnTo>
                  <a:lnTo>
                    <a:pt x="477722" y="3353871"/>
                  </a:lnTo>
                  <a:lnTo>
                    <a:pt x="484225" y="3391528"/>
                  </a:lnTo>
                  <a:lnTo>
                    <a:pt x="484254" y="3391694"/>
                  </a:lnTo>
                  <a:close/>
                </a:path>
                <a:path w="13863955" h="3714115">
                  <a:moveTo>
                    <a:pt x="696421" y="3382044"/>
                  </a:moveTo>
                  <a:lnTo>
                    <a:pt x="585239" y="3387101"/>
                  </a:lnTo>
                  <a:lnTo>
                    <a:pt x="603982" y="3348129"/>
                  </a:lnTo>
                  <a:lnTo>
                    <a:pt x="684843" y="3344451"/>
                  </a:lnTo>
                  <a:lnTo>
                    <a:pt x="696370" y="3381879"/>
                  </a:lnTo>
                  <a:lnTo>
                    <a:pt x="696421" y="3382044"/>
                  </a:lnTo>
                  <a:close/>
                </a:path>
                <a:path w="13863955" h="3714115">
                  <a:moveTo>
                    <a:pt x="11778425" y="2903467"/>
                  </a:moveTo>
                  <a:lnTo>
                    <a:pt x="716134" y="3406593"/>
                  </a:lnTo>
                  <a:lnTo>
                    <a:pt x="721436" y="3380907"/>
                  </a:lnTo>
                  <a:lnTo>
                    <a:pt x="735175" y="3342162"/>
                  </a:lnTo>
                  <a:lnTo>
                    <a:pt x="750241" y="3379429"/>
                  </a:lnTo>
                  <a:lnTo>
                    <a:pt x="750307" y="3379594"/>
                  </a:lnTo>
                  <a:lnTo>
                    <a:pt x="11796861" y="2877183"/>
                  </a:lnTo>
                  <a:lnTo>
                    <a:pt x="11778425" y="2903467"/>
                  </a:lnTo>
                  <a:close/>
                </a:path>
                <a:path w="13863955" h="3714115">
                  <a:moveTo>
                    <a:pt x="11910548" y="2872012"/>
                  </a:moveTo>
                  <a:lnTo>
                    <a:pt x="763084" y="3379013"/>
                  </a:lnTo>
                  <a:lnTo>
                    <a:pt x="774180" y="3340388"/>
                  </a:lnTo>
                  <a:lnTo>
                    <a:pt x="11930450" y="2832987"/>
                  </a:lnTo>
                  <a:lnTo>
                    <a:pt x="11910636" y="2871841"/>
                  </a:lnTo>
                  <a:lnTo>
                    <a:pt x="11910548" y="2872012"/>
                  </a:lnTo>
                  <a:close/>
                </a:path>
                <a:path w="13863955" h="3714115">
                  <a:moveTo>
                    <a:pt x="12190748" y="2859269"/>
                  </a:moveTo>
                  <a:lnTo>
                    <a:pt x="12097821" y="2863495"/>
                  </a:lnTo>
                  <a:lnTo>
                    <a:pt x="12123296" y="2824216"/>
                  </a:lnTo>
                  <a:lnTo>
                    <a:pt x="12184637" y="2821426"/>
                  </a:lnTo>
                  <a:lnTo>
                    <a:pt x="12190721" y="2859102"/>
                  </a:lnTo>
                  <a:lnTo>
                    <a:pt x="12190748" y="2859269"/>
                  </a:lnTo>
                  <a:close/>
                </a:path>
                <a:path w="13863955" h="3714115">
                  <a:moveTo>
                    <a:pt x="29480" y="3437823"/>
                  </a:moveTo>
                  <a:lnTo>
                    <a:pt x="14649" y="3438498"/>
                  </a:lnTo>
                  <a:lnTo>
                    <a:pt x="19037" y="3412853"/>
                  </a:lnTo>
                  <a:lnTo>
                    <a:pt x="29480" y="3437823"/>
                  </a:lnTo>
                  <a:close/>
                </a:path>
                <a:path w="13863955" h="3714115">
                  <a:moveTo>
                    <a:pt x="240069" y="3428245"/>
                  </a:moveTo>
                  <a:lnTo>
                    <a:pt x="226271" y="3428873"/>
                  </a:lnTo>
                  <a:lnTo>
                    <a:pt x="229523" y="3403280"/>
                  </a:lnTo>
                  <a:lnTo>
                    <a:pt x="233498" y="3403099"/>
                  </a:lnTo>
                  <a:lnTo>
                    <a:pt x="240069" y="3428245"/>
                  </a:lnTo>
                  <a:close/>
                </a:path>
                <a:path w="13863955" h="3714115">
                  <a:moveTo>
                    <a:pt x="338940" y="3423749"/>
                  </a:moveTo>
                  <a:lnTo>
                    <a:pt x="314607" y="3424855"/>
                  </a:lnTo>
                  <a:lnTo>
                    <a:pt x="324789" y="3398947"/>
                  </a:lnTo>
                  <a:lnTo>
                    <a:pt x="337161" y="3398384"/>
                  </a:lnTo>
                  <a:lnTo>
                    <a:pt x="338940" y="3423749"/>
                  </a:lnTo>
                  <a:close/>
                </a:path>
                <a:path w="13863955" h="3714115">
                  <a:moveTo>
                    <a:pt x="475227" y="3417550"/>
                  </a:moveTo>
                  <a:lnTo>
                    <a:pt x="404886" y="3420749"/>
                  </a:lnTo>
                  <a:lnTo>
                    <a:pt x="411365" y="3395009"/>
                  </a:lnTo>
                  <a:lnTo>
                    <a:pt x="469735" y="3392354"/>
                  </a:lnTo>
                  <a:lnTo>
                    <a:pt x="475227" y="3417550"/>
                  </a:lnTo>
                  <a:close/>
                </a:path>
                <a:path w="13863955" h="3714115">
                  <a:moveTo>
                    <a:pt x="695369" y="3407538"/>
                  </a:moveTo>
                  <a:lnTo>
                    <a:pt x="526023" y="3415240"/>
                  </a:lnTo>
                  <a:lnTo>
                    <a:pt x="537839" y="3389257"/>
                  </a:lnTo>
                  <a:lnTo>
                    <a:pt x="690767" y="3382302"/>
                  </a:lnTo>
                  <a:lnTo>
                    <a:pt x="695369" y="3407538"/>
                  </a:lnTo>
                  <a:close/>
                </a:path>
                <a:path w="13863955" h="3714115">
                  <a:moveTo>
                    <a:pt x="12085905" y="2889482"/>
                  </a:moveTo>
                  <a:lnTo>
                    <a:pt x="11860086" y="2899753"/>
                  </a:lnTo>
                  <a:lnTo>
                    <a:pt x="11889650" y="2872963"/>
                  </a:lnTo>
                  <a:lnTo>
                    <a:pt x="12132020" y="2861940"/>
                  </a:lnTo>
                  <a:lnTo>
                    <a:pt x="12085905" y="2889482"/>
                  </a:lnTo>
                  <a:close/>
                </a:path>
                <a:path w="13863955" h="3714115">
                  <a:moveTo>
                    <a:pt x="48363" y="3475104"/>
                  </a:moveTo>
                  <a:lnTo>
                    <a:pt x="7790" y="3476949"/>
                  </a:lnTo>
                  <a:lnTo>
                    <a:pt x="9683" y="3438724"/>
                  </a:lnTo>
                  <a:lnTo>
                    <a:pt x="43011" y="3437208"/>
                  </a:lnTo>
                  <a:lnTo>
                    <a:pt x="48363" y="3475104"/>
                  </a:lnTo>
                  <a:close/>
                </a:path>
                <a:path w="13863955" h="3714115">
                  <a:moveTo>
                    <a:pt x="168066" y="3469660"/>
                  </a:moveTo>
                  <a:lnTo>
                    <a:pt x="140540" y="3470912"/>
                  </a:lnTo>
                  <a:lnTo>
                    <a:pt x="135116" y="3433019"/>
                  </a:lnTo>
                  <a:lnTo>
                    <a:pt x="160625" y="3431859"/>
                  </a:lnTo>
                  <a:lnTo>
                    <a:pt x="168066" y="3469660"/>
                  </a:lnTo>
                  <a:close/>
                </a:path>
                <a:path w="13863955" h="3714115">
                  <a:moveTo>
                    <a:pt x="352830" y="3461256"/>
                  </a:moveTo>
                  <a:lnTo>
                    <a:pt x="188050" y="3468751"/>
                  </a:lnTo>
                  <a:lnTo>
                    <a:pt x="191888" y="3430437"/>
                  </a:lnTo>
                  <a:lnTo>
                    <a:pt x="344789" y="3423483"/>
                  </a:lnTo>
                  <a:lnTo>
                    <a:pt x="352830" y="3461256"/>
                  </a:lnTo>
                  <a:close/>
                </a:path>
                <a:path w="13863955" h="3714115">
                  <a:moveTo>
                    <a:pt x="11946667" y="2959381"/>
                  </a:moveTo>
                  <a:lnTo>
                    <a:pt x="376292" y="3485615"/>
                  </a:lnTo>
                  <a:lnTo>
                    <a:pt x="370408" y="3460457"/>
                  </a:lnTo>
                  <a:lnTo>
                    <a:pt x="367849" y="3422434"/>
                  </a:lnTo>
                  <a:lnTo>
                    <a:pt x="12039722" y="2891583"/>
                  </a:lnTo>
                  <a:lnTo>
                    <a:pt x="11996694" y="2931679"/>
                  </a:lnTo>
                  <a:lnTo>
                    <a:pt x="11960965" y="2933304"/>
                  </a:lnTo>
                  <a:lnTo>
                    <a:pt x="11946667" y="2959381"/>
                  </a:lnTo>
                  <a:close/>
                </a:path>
                <a:path w="13863955" h="3714115">
                  <a:moveTo>
                    <a:pt x="48604" y="3500519"/>
                  </a:moveTo>
                  <a:lnTo>
                    <a:pt x="10594" y="3502248"/>
                  </a:lnTo>
                  <a:lnTo>
                    <a:pt x="6272" y="3477018"/>
                  </a:lnTo>
                  <a:lnTo>
                    <a:pt x="50819" y="3474992"/>
                  </a:lnTo>
                  <a:lnTo>
                    <a:pt x="48604" y="3500519"/>
                  </a:lnTo>
                  <a:close/>
                </a:path>
                <a:path w="13863955" h="3714115">
                  <a:moveTo>
                    <a:pt x="357998" y="3486448"/>
                  </a:moveTo>
                  <a:lnTo>
                    <a:pt x="217548" y="3492835"/>
                  </a:lnTo>
                  <a:lnTo>
                    <a:pt x="208125" y="3467838"/>
                  </a:lnTo>
                  <a:lnTo>
                    <a:pt x="357105" y="3461062"/>
                  </a:lnTo>
                  <a:lnTo>
                    <a:pt x="357998" y="3486448"/>
                  </a:lnTo>
                  <a:close/>
                </a:path>
                <a:path w="13863955" h="3714115">
                  <a:moveTo>
                    <a:pt x="51582" y="3525810"/>
                  </a:moveTo>
                  <a:lnTo>
                    <a:pt x="0" y="3528156"/>
                  </a:lnTo>
                  <a:lnTo>
                    <a:pt x="6648" y="3502427"/>
                  </a:lnTo>
                  <a:lnTo>
                    <a:pt x="50428" y="3500436"/>
                  </a:lnTo>
                  <a:lnTo>
                    <a:pt x="51582" y="3525810"/>
                  </a:lnTo>
                  <a:close/>
                </a:path>
                <a:path w="13863955" h="3714115">
                  <a:moveTo>
                    <a:pt x="380968" y="3510829"/>
                  </a:moveTo>
                  <a:lnTo>
                    <a:pt x="136542" y="3521946"/>
                  </a:lnTo>
                  <a:lnTo>
                    <a:pt x="183563" y="3494381"/>
                  </a:lnTo>
                  <a:lnTo>
                    <a:pt x="375240" y="3485663"/>
                  </a:lnTo>
                  <a:lnTo>
                    <a:pt x="380968" y="3510829"/>
                  </a:lnTo>
                  <a:close/>
                </a:path>
                <a:path w="13863955" h="3714115">
                  <a:moveTo>
                    <a:pt x="11846929" y="2989343"/>
                  </a:moveTo>
                  <a:lnTo>
                    <a:pt x="380968" y="3510829"/>
                  </a:lnTo>
                  <a:lnTo>
                    <a:pt x="388936" y="3485040"/>
                  </a:lnTo>
                  <a:lnTo>
                    <a:pt x="11859913" y="2963326"/>
                  </a:lnTo>
                  <a:lnTo>
                    <a:pt x="11846929" y="2989343"/>
                  </a:lnTo>
                  <a:close/>
                </a:path>
                <a:path w="13863955" h="3714115">
                  <a:moveTo>
                    <a:pt x="176516" y="3558267"/>
                  </a:moveTo>
                  <a:lnTo>
                    <a:pt x="2596" y="3566177"/>
                  </a:lnTo>
                  <a:lnTo>
                    <a:pt x="13901" y="3527524"/>
                  </a:lnTo>
                  <a:lnTo>
                    <a:pt x="275430" y="3515629"/>
                  </a:lnTo>
                  <a:lnTo>
                    <a:pt x="176516" y="3558267"/>
                  </a:lnTo>
                  <a:close/>
                </a:path>
                <a:path w="13863955" h="3714115">
                  <a:moveTo>
                    <a:pt x="530759" y="3542156"/>
                  </a:moveTo>
                  <a:lnTo>
                    <a:pt x="298899" y="3552701"/>
                  </a:lnTo>
                  <a:lnTo>
                    <a:pt x="275430" y="3515629"/>
                  </a:lnTo>
                  <a:lnTo>
                    <a:pt x="532888" y="3503920"/>
                  </a:lnTo>
                  <a:lnTo>
                    <a:pt x="530759" y="3542156"/>
                  </a:lnTo>
                  <a:close/>
                </a:path>
                <a:path w="13863955" h="3714115">
                  <a:moveTo>
                    <a:pt x="681152" y="3535316"/>
                  </a:moveTo>
                  <a:lnTo>
                    <a:pt x="590529" y="3539437"/>
                  </a:lnTo>
                  <a:lnTo>
                    <a:pt x="564773" y="3502469"/>
                  </a:lnTo>
                  <a:lnTo>
                    <a:pt x="694826" y="3496554"/>
                  </a:lnTo>
                  <a:lnTo>
                    <a:pt x="681152" y="3535316"/>
                  </a:lnTo>
                  <a:close/>
                </a:path>
                <a:path w="13863955" h="3714115">
                  <a:moveTo>
                    <a:pt x="11146463" y="3059341"/>
                  </a:moveTo>
                  <a:lnTo>
                    <a:pt x="712371" y="3533896"/>
                  </a:lnTo>
                  <a:lnTo>
                    <a:pt x="694826" y="3496554"/>
                  </a:lnTo>
                  <a:lnTo>
                    <a:pt x="11155946" y="3020770"/>
                  </a:lnTo>
                  <a:lnTo>
                    <a:pt x="11146463" y="3059341"/>
                  </a:lnTo>
                  <a:close/>
                </a:path>
                <a:path w="13863955" h="3714115">
                  <a:moveTo>
                    <a:pt x="11266029" y="3053903"/>
                  </a:moveTo>
                  <a:lnTo>
                    <a:pt x="11194611" y="3057151"/>
                  </a:lnTo>
                  <a:lnTo>
                    <a:pt x="11192031" y="3019129"/>
                  </a:lnTo>
                  <a:lnTo>
                    <a:pt x="11240015" y="3016946"/>
                  </a:lnTo>
                  <a:lnTo>
                    <a:pt x="11266029" y="3053903"/>
                  </a:lnTo>
                  <a:close/>
                </a:path>
                <a:path w="13863955" h="3714115">
                  <a:moveTo>
                    <a:pt x="11464569" y="3044873"/>
                  </a:moveTo>
                  <a:lnTo>
                    <a:pt x="11416227" y="3047072"/>
                  </a:lnTo>
                  <a:lnTo>
                    <a:pt x="11439397" y="3007878"/>
                  </a:lnTo>
                  <a:lnTo>
                    <a:pt x="11459713" y="3006954"/>
                  </a:lnTo>
                  <a:lnTo>
                    <a:pt x="11464569" y="3044873"/>
                  </a:lnTo>
                  <a:close/>
                </a:path>
                <a:path w="13863955" h="3714115">
                  <a:moveTo>
                    <a:pt x="11826457" y="3028414"/>
                  </a:moveTo>
                  <a:lnTo>
                    <a:pt x="11469201" y="3044662"/>
                  </a:lnTo>
                  <a:lnTo>
                    <a:pt x="11469444" y="3006512"/>
                  </a:lnTo>
                  <a:lnTo>
                    <a:pt x="11834325" y="2989917"/>
                  </a:lnTo>
                  <a:lnTo>
                    <a:pt x="11826457" y="3028414"/>
                  </a:lnTo>
                  <a:close/>
                </a:path>
                <a:path w="13863955" h="3714115">
                  <a:moveTo>
                    <a:pt x="1070970" y="3543013"/>
                  </a:moveTo>
                  <a:lnTo>
                    <a:pt x="1046601" y="3544121"/>
                  </a:lnTo>
                  <a:lnTo>
                    <a:pt x="1045267" y="3518755"/>
                  </a:lnTo>
                  <a:lnTo>
                    <a:pt x="1060401" y="3518067"/>
                  </a:lnTo>
                  <a:lnTo>
                    <a:pt x="1070970" y="3543013"/>
                  </a:lnTo>
                  <a:close/>
                </a:path>
                <a:path w="13863955" h="3714115">
                  <a:moveTo>
                    <a:pt x="1112989" y="3541102"/>
                  </a:moveTo>
                  <a:lnTo>
                    <a:pt x="1070970" y="3543013"/>
                  </a:lnTo>
                  <a:lnTo>
                    <a:pt x="1075002" y="3517403"/>
                  </a:lnTo>
                  <a:lnTo>
                    <a:pt x="1107888" y="3515907"/>
                  </a:lnTo>
                  <a:lnTo>
                    <a:pt x="1112989" y="3541102"/>
                  </a:lnTo>
                  <a:close/>
                </a:path>
                <a:path w="13863955" h="3714115">
                  <a:moveTo>
                    <a:pt x="1289903" y="3533055"/>
                  </a:moveTo>
                  <a:lnTo>
                    <a:pt x="1122600" y="3540664"/>
                  </a:lnTo>
                  <a:lnTo>
                    <a:pt x="1127344" y="3515022"/>
                  </a:lnTo>
                  <a:lnTo>
                    <a:pt x="1283395" y="3507925"/>
                  </a:lnTo>
                  <a:lnTo>
                    <a:pt x="1289903" y="3533055"/>
                  </a:lnTo>
                  <a:close/>
                </a:path>
                <a:path w="13863955" h="3714115">
                  <a:moveTo>
                    <a:pt x="1295090" y="3532819"/>
                  </a:moveTo>
                  <a:lnTo>
                    <a:pt x="1292586" y="3507507"/>
                  </a:lnTo>
                  <a:lnTo>
                    <a:pt x="1299760" y="3507181"/>
                  </a:lnTo>
                  <a:lnTo>
                    <a:pt x="1295090" y="3532819"/>
                  </a:lnTo>
                  <a:close/>
                </a:path>
                <a:path w="13863955" h="3714115">
                  <a:moveTo>
                    <a:pt x="1374336" y="3529215"/>
                  </a:moveTo>
                  <a:lnTo>
                    <a:pt x="1333247" y="3531084"/>
                  </a:lnTo>
                  <a:lnTo>
                    <a:pt x="1327143" y="3505935"/>
                  </a:lnTo>
                  <a:lnTo>
                    <a:pt x="1359050" y="3504484"/>
                  </a:lnTo>
                  <a:lnTo>
                    <a:pt x="1374336" y="3529215"/>
                  </a:lnTo>
                  <a:close/>
                </a:path>
                <a:path w="13863955" h="3714115">
                  <a:moveTo>
                    <a:pt x="1453169" y="3525630"/>
                  </a:moveTo>
                  <a:lnTo>
                    <a:pt x="1374336" y="3529215"/>
                  </a:lnTo>
                  <a:lnTo>
                    <a:pt x="1381515" y="3503462"/>
                  </a:lnTo>
                  <a:lnTo>
                    <a:pt x="1458131" y="3499978"/>
                  </a:lnTo>
                  <a:lnTo>
                    <a:pt x="1453169" y="3525630"/>
                  </a:lnTo>
                  <a:close/>
                </a:path>
                <a:path w="13863955" h="3714115">
                  <a:moveTo>
                    <a:pt x="10550747" y="3111861"/>
                  </a:moveTo>
                  <a:lnTo>
                    <a:pt x="1479489" y="3524433"/>
                  </a:lnTo>
                  <a:lnTo>
                    <a:pt x="1473328" y="3499287"/>
                  </a:lnTo>
                  <a:lnTo>
                    <a:pt x="10587450" y="3084765"/>
                  </a:lnTo>
                  <a:lnTo>
                    <a:pt x="10550747" y="3111861"/>
                  </a:lnTo>
                  <a:close/>
                </a:path>
                <a:path w="13863955" h="3714115">
                  <a:moveTo>
                    <a:pt x="11526601" y="3067478"/>
                  </a:moveTo>
                  <a:lnTo>
                    <a:pt x="10893686" y="3096264"/>
                  </a:lnTo>
                  <a:lnTo>
                    <a:pt x="11180437" y="3057796"/>
                  </a:lnTo>
                  <a:lnTo>
                    <a:pt x="11560143" y="3040526"/>
                  </a:lnTo>
                  <a:lnTo>
                    <a:pt x="11526601" y="3067478"/>
                  </a:lnTo>
                  <a:close/>
                </a:path>
                <a:path w="13863955" h="3714115">
                  <a:moveTo>
                    <a:pt x="664266" y="3586936"/>
                  </a:moveTo>
                  <a:lnTo>
                    <a:pt x="581269" y="3590711"/>
                  </a:lnTo>
                  <a:lnTo>
                    <a:pt x="579225" y="3565378"/>
                  </a:lnTo>
                  <a:lnTo>
                    <a:pt x="664663" y="3561492"/>
                  </a:lnTo>
                  <a:lnTo>
                    <a:pt x="664266" y="3586936"/>
                  </a:lnTo>
                  <a:close/>
                </a:path>
                <a:path w="13863955" h="3714115">
                  <a:moveTo>
                    <a:pt x="733667" y="3583780"/>
                  </a:moveTo>
                  <a:lnTo>
                    <a:pt x="705184" y="3585075"/>
                  </a:lnTo>
                  <a:lnTo>
                    <a:pt x="687072" y="3560473"/>
                  </a:lnTo>
                  <a:lnTo>
                    <a:pt x="737748" y="3558168"/>
                  </a:lnTo>
                  <a:lnTo>
                    <a:pt x="733667" y="3583780"/>
                  </a:lnTo>
                  <a:close/>
                </a:path>
                <a:path w="13863955" h="3714115">
                  <a:moveTo>
                    <a:pt x="10121314" y="3156818"/>
                  </a:moveTo>
                  <a:lnTo>
                    <a:pt x="858396" y="3578107"/>
                  </a:lnTo>
                  <a:lnTo>
                    <a:pt x="858425" y="3552679"/>
                  </a:lnTo>
                  <a:lnTo>
                    <a:pt x="10118185" y="3131534"/>
                  </a:lnTo>
                  <a:lnTo>
                    <a:pt x="10121314" y="3156818"/>
                  </a:lnTo>
                  <a:close/>
                </a:path>
                <a:path w="13863955" h="3714115">
                  <a:moveTo>
                    <a:pt x="10191281" y="3153636"/>
                  </a:moveTo>
                  <a:lnTo>
                    <a:pt x="10121314" y="3156818"/>
                  </a:lnTo>
                  <a:lnTo>
                    <a:pt x="10124791" y="3131234"/>
                  </a:lnTo>
                  <a:lnTo>
                    <a:pt x="10183924" y="3128544"/>
                  </a:lnTo>
                  <a:lnTo>
                    <a:pt x="10191281" y="3153636"/>
                  </a:lnTo>
                  <a:close/>
                </a:path>
                <a:path w="13863955" h="3714115">
                  <a:moveTo>
                    <a:pt x="10271382" y="3149993"/>
                  </a:moveTo>
                  <a:lnTo>
                    <a:pt x="10204161" y="3153050"/>
                  </a:lnTo>
                  <a:lnTo>
                    <a:pt x="10209756" y="3127370"/>
                  </a:lnTo>
                  <a:lnTo>
                    <a:pt x="10264829" y="3124865"/>
                  </a:lnTo>
                  <a:lnTo>
                    <a:pt x="10271382" y="3149993"/>
                  </a:lnTo>
                  <a:close/>
                </a:path>
                <a:path w="13863955" h="3714115">
                  <a:moveTo>
                    <a:pt x="10915990" y="3120675"/>
                  </a:moveTo>
                  <a:lnTo>
                    <a:pt x="10271382" y="3149993"/>
                  </a:lnTo>
                  <a:lnTo>
                    <a:pt x="10289388" y="3123748"/>
                  </a:lnTo>
                  <a:lnTo>
                    <a:pt x="10961709" y="3093170"/>
                  </a:lnTo>
                  <a:lnTo>
                    <a:pt x="10915990" y="3120675"/>
                  </a:lnTo>
                  <a:close/>
                </a:path>
                <a:path w="13863955" h="3714115">
                  <a:moveTo>
                    <a:pt x="626993" y="3626771"/>
                  </a:moveTo>
                  <a:lnTo>
                    <a:pt x="601956" y="3627910"/>
                  </a:lnTo>
                  <a:lnTo>
                    <a:pt x="591949" y="3590225"/>
                  </a:lnTo>
                  <a:lnTo>
                    <a:pt x="621233" y="3588893"/>
                  </a:lnTo>
                  <a:lnTo>
                    <a:pt x="626993" y="3626771"/>
                  </a:lnTo>
                  <a:close/>
                </a:path>
                <a:path w="13863955" h="3714115">
                  <a:moveTo>
                    <a:pt x="8195780" y="3282533"/>
                  </a:moveTo>
                  <a:lnTo>
                    <a:pt x="868538" y="3615785"/>
                  </a:lnTo>
                  <a:lnTo>
                    <a:pt x="864052" y="3577850"/>
                  </a:lnTo>
                  <a:lnTo>
                    <a:pt x="8190837" y="3244619"/>
                  </a:lnTo>
                  <a:lnTo>
                    <a:pt x="8195780" y="3282533"/>
                  </a:lnTo>
                  <a:close/>
                </a:path>
                <a:path w="13863955" h="3714115">
                  <a:moveTo>
                    <a:pt x="8272677" y="3279036"/>
                  </a:moveTo>
                  <a:lnTo>
                    <a:pt x="8197399" y="3282460"/>
                  </a:lnTo>
                  <a:lnTo>
                    <a:pt x="8200867" y="3244162"/>
                  </a:lnTo>
                  <a:lnTo>
                    <a:pt x="8258840" y="3241526"/>
                  </a:lnTo>
                  <a:lnTo>
                    <a:pt x="8272677" y="3279036"/>
                  </a:lnTo>
                  <a:close/>
                </a:path>
                <a:path w="13863955" h="3714115">
                  <a:moveTo>
                    <a:pt x="8365647" y="3274807"/>
                  </a:moveTo>
                  <a:lnTo>
                    <a:pt x="8315668" y="3277081"/>
                  </a:lnTo>
                  <a:lnTo>
                    <a:pt x="8315968" y="3238928"/>
                  </a:lnTo>
                  <a:lnTo>
                    <a:pt x="8357603" y="3237034"/>
                  </a:lnTo>
                  <a:lnTo>
                    <a:pt x="8365647" y="3274807"/>
                  </a:lnTo>
                  <a:close/>
                </a:path>
                <a:path w="13863955" h="3714115">
                  <a:moveTo>
                    <a:pt x="8399954" y="3273247"/>
                  </a:moveTo>
                  <a:lnTo>
                    <a:pt x="8373821" y="3274436"/>
                  </a:lnTo>
                  <a:lnTo>
                    <a:pt x="8374220" y="3236278"/>
                  </a:lnTo>
                  <a:lnTo>
                    <a:pt x="8394922" y="3235337"/>
                  </a:lnTo>
                  <a:lnTo>
                    <a:pt x="8399954" y="3273247"/>
                  </a:lnTo>
                  <a:close/>
                </a:path>
                <a:path w="13863955" h="3714115">
                  <a:moveTo>
                    <a:pt x="8472938" y="3269928"/>
                  </a:moveTo>
                  <a:lnTo>
                    <a:pt x="8430414" y="3271862"/>
                  </a:lnTo>
                  <a:lnTo>
                    <a:pt x="8448856" y="3232884"/>
                  </a:lnTo>
                  <a:lnTo>
                    <a:pt x="8467938" y="3232016"/>
                  </a:lnTo>
                  <a:lnTo>
                    <a:pt x="8472938" y="3269928"/>
                  </a:lnTo>
                  <a:close/>
                </a:path>
                <a:path w="13863955" h="3714115">
                  <a:moveTo>
                    <a:pt x="10195254" y="3191595"/>
                  </a:moveTo>
                  <a:lnTo>
                    <a:pt x="8506048" y="3268422"/>
                  </a:lnTo>
                  <a:lnTo>
                    <a:pt x="8514099" y="3229916"/>
                  </a:lnTo>
                  <a:lnTo>
                    <a:pt x="10239334" y="3151451"/>
                  </a:lnTo>
                  <a:lnTo>
                    <a:pt x="10195254" y="3191595"/>
                  </a:lnTo>
                  <a:close/>
                </a:path>
                <a:path w="13863955" h="3714115">
                  <a:moveTo>
                    <a:pt x="10380704" y="3183160"/>
                  </a:moveTo>
                  <a:lnTo>
                    <a:pt x="10332260" y="3147224"/>
                  </a:lnTo>
                  <a:lnTo>
                    <a:pt x="10425584" y="3142980"/>
                  </a:lnTo>
                  <a:lnTo>
                    <a:pt x="10380704" y="3183160"/>
                  </a:lnTo>
                  <a:close/>
                </a:path>
                <a:path w="13863955" h="3714115">
                  <a:moveTo>
                    <a:pt x="383545" y="3663269"/>
                  </a:moveTo>
                  <a:lnTo>
                    <a:pt x="365429" y="3664093"/>
                  </a:lnTo>
                  <a:lnTo>
                    <a:pt x="362880" y="3638783"/>
                  </a:lnTo>
                  <a:lnTo>
                    <a:pt x="370164" y="3638452"/>
                  </a:lnTo>
                  <a:lnTo>
                    <a:pt x="383545" y="3663269"/>
                  </a:lnTo>
                  <a:close/>
                </a:path>
                <a:path w="13863955" h="3714115">
                  <a:moveTo>
                    <a:pt x="485870" y="3658616"/>
                  </a:moveTo>
                  <a:lnTo>
                    <a:pt x="436205" y="3660874"/>
                  </a:lnTo>
                  <a:lnTo>
                    <a:pt x="450331" y="3634806"/>
                  </a:lnTo>
                  <a:lnTo>
                    <a:pt x="467674" y="3634017"/>
                  </a:lnTo>
                  <a:lnTo>
                    <a:pt x="485870" y="3658616"/>
                  </a:lnTo>
                  <a:close/>
                </a:path>
                <a:path w="13863955" h="3714115">
                  <a:moveTo>
                    <a:pt x="510384" y="3657501"/>
                  </a:moveTo>
                  <a:lnTo>
                    <a:pt x="485870" y="3658616"/>
                  </a:lnTo>
                  <a:lnTo>
                    <a:pt x="499092" y="3632588"/>
                  </a:lnTo>
                  <a:lnTo>
                    <a:pt x="509388" y="3632120"/>
                  </a:lnTo>
                  <a:lnTo>
                    <a:pt x="510384" y="3657501"/>
                  </a:lnTo>
                  <a:close/>
                </a:path>
                <a:path w="13863955" h="3714115">
                  <a:moveTo>
                    <a:pt x="695457" y="3649083"/>
                  </a:moveTo>
                  <a:lnTo>
                    <a:pt x="532496" y="3656495"/>
                  </a:lnTo>
                  <a:lnTo>
                    <a:pt x="537683" y="3630833"/>
                  </a:lnTo>
                  <a:lnTo>
                    <a:pt x="693756" y="3623734"/>
                  </a:lnTo>
                  <a:lnTo>
                    <a:pt x="695457" y="3649083"/>
                  </a:lnTo>
                  <a:close/>
                </a:path>
                <a:path w="13863955" h="3714115">
                  <a:moveTo>
                    <a:pt x="7614735" y="3334386"/>
                  </a:moveTo>
                  <a:lnTo>
                    <a:pt x="695457" y="3649083"/>
                  </a:lnTo>
                  <a:lnTo>
                    <a:pt x="696690" y="3623601"/>
                  </a:lnTo>
                  <a:lnTo>
                    <a:pt x="7611965" y="3309086"/>
                  </a:lnTo>
                  <a:lnTo>
                    <a:pt x="7614735" y="3334386"/>
                  </a:lnTo>
                  <a:close/>
                </a:path>
                <a:path w="13863955" h="3714115">
                  <a:moveTo>
                    <a:pt x="7645539" y="3358411"/>
                  </a:moveTo>
                  <a:lnTo>
                    <a:pt x="569373" y="3680244"/>
                  </a:lnTo>
                  <a:lnTo>
                    <a:pt x="553899" y="3655522"/>
                  </a:lnTo>
                  <a:lnTo>
                    <a:pt x="7614735" y="3334386"/>
                  </a:lnTo>
                  <a:lnTo>
                    <a:pt x="7618768" y="3308776"/>
                  </a:lnTo>
                  <a:lnTo>
                    <a:pt x="7655273" y="3307116"/>
                  </a:lnTo>
                  <a:lnTo>
                    <a:pt x="7663131" y="3332185"/>
                  </a:lnTo>
                  <a:lnTo>
                    <a:pt x="7645539" y="3358411"/>
                  </a:lnTo>
                  <a:close/>
                </a:path>
                <a:path w="13863955" h="3714115">
                  <a:moveTo>
                    <a:pt x="7856396" y="3348821"/>
                  </a:moveTo>
                  <a:lnTo>
                    <a:pt x="7725385" y="3354780"/>
                  </a:lnTo>
                  <a:lnTo>
                    <a:pt x="7703838" y="3330334"/>
                  </a:lnTo>
                  <a:lnTo>
                    <a:pt x="7704213" y="3304890"/>
                  </a:lnTo>
                  <a:lnTo>
                    <a:pt x="7738082" y="3303350"/>
                  </a:lnTo>
                  <a:lnTo>
                    <a:pt x="7758176" y="3327862"/>
                  </a:lnTo>
                  <a:lnTo>
                    <a:pt x="7873178" y="3322632"/>
                  </a:lnTo>
                  <a:lnTo>
                    <a:pt x="7856396" y="3348821"/>
                  </a:lnTo>
                  <a:close/>
                </a:path>
                <a:path w="13863955" h="3714115">
                  <a:moveTo>
                    <a:pt x="7861509" y="3323163"/>
                  </a:moveTo>
                  <a:lnTo>
                    <a:pt x="7758176" y="3327862"/>
                  </a:lnTo>
                  <a:lnTo>
                    <a:pt x="7781213" y="3301388"/>
                  </a:lnTo>
                  <a:lnTo>
                    <a:pt x="7859465" y="3297829"/>
                  </a:lnTo>
                  <a:lnTo>
                    <a:pt x="7861509" y="3323163"/>
                  </a:lnTo>
                  <a:close/>
                </a:path>
                <a:path w="13863955" h="3714115">
                  <a:moveTo>
                    <a:pt x="8382976" y="3299446"/>
                  </a:moveTo>
                  <a:lnTo>
                    <a:pt x="7861509" y="3323163"/>
                  </a:lnTo>
                  <a:lnTo>
                    <a:pt x="7862329" y="3297699"/>
                  </a:lnTo>
                  <a:lnTo>
                    <a:pt x="8420213" y="3272326"/>
                  </a:lnTo>
                  <a:lnTo>
                    <a:pt x="8382976" y="3299446"/>
                  </a:lnTo>
                  <a:close/>
                </a:path>
                <a:path w="13863955" h="3714115">
                  <a:moveTo>
                    <a:pt x="8537150" y="3292434"/>
                  </a:moveTo>
                  <a:lnTo>
                    <a:pt x="8497726" y="3294227"/>
                  </a:lnTo>
                  <a:lnTo>
                    <a:pt x="8458512" y="3270584"/>
                  </a:lnTo>
                  <a:lnTo>
                    <a:pt x="8574466" y="3265310"/>
                  </a:lnTo>
                  <a:lnTo>
                    <a:pt x="8537150" y="3292434"/>
                  </a:lnTo>
                  <a:close/>
                </a:path>
                <a:path w="13863955" h="3714115">
                  <a:moveTo>
                    <a:pt x="240943" y="3695181"/>
                  </a:moveTo>
                  <a:lnTo>
                    <a:pt x="238078" y="3695312"/>
                  </a:lnTo>
                  <a:lnTo>
                    <a:pt x="227369" y="3670373"/>
                  </a:lnTo>
                  <a:lnTo>
                    <a:pt x="244429" y="3669597"/>
                  </a:lnTo>
                  <a:lnTo>
                    <a:pt x="240943" y="3695181"/>
                  </a:lnTo>
                  <a:close/>
                </a:path>
                <a:path w="13863955" h="3714115">
                  <a:moveTo>
                    <a:pt x="285891" y="3693137"/>
                  </a:moveTo>
                  <a:lnTo>
                    <a:pt x="273813" y="3668260"/>
                  </a:lnTo>
                  <a:lnTo>
                    <a:pt x="295660" y="3667267"/>
                  </a:lnTo>
                  <a:lnTo>
                    <a:pt x="285891" y="3693137"/>
                  </a:lnTo>
                  <a:close/>
                </a:path>
                <a:path w="13863955" h="3714115">
                  <a:moveTo>
                    <a:pt x="501087" y="3683350"/>
                  </a:moveTo>
                  <a:lnTo>
                    <a:pt x="443015" y="3685991"/>
                  </a:lnTo>
                  <a:lnTo>
                    <a:pt x="433283" y="3661007"/>
                  </a:lnTo>
                  <a:lnTo>
                    <a:pt x="509019" y="3657563"/>
                  </a:lnTo>
                  <a:lnTo>
                    <a:pt x="501087" y="3683350"/>
                  </a:lnTo>
                  <a:close/>
                </a:path>
                <a:path w="13863955" h="3714115">
                  <a:moveTo>
                    <a:pt x="1109530" y="3693816"/>
                  </a:moveTo>
                  <a:lnTo>
                    <a:pt x="1095043" y="3656336"/>
                  </a:lnTo>
                  <a:lnTo>
                    <a:pt x="1123249" y="3655053"/>
                  </a:lnTo>
                  <a:lnTo>
                    <a:pt x="1109530" y="3693816"/>
                  </a:lnTo>
                  <a:close/>
                </a:path>
                <a:path w="13863955" h="3714115">
                  <a:moveTo>
                    <a:pt x="1395517" y="3680809"/>
                  </a:moveTo>
                  <a:lnTo>
                    <a:pt x="1363085" y="3682284"/>
                  </a:lnTo>
                  <a:lnTo>
                    <a:pt x="1348225" y="3644821"/>
                  </a:lnTo>
                  <a:lnTo>
                    <a:pt x="1408392" y="3642084"/>
                  </a:lnTo>
                  <a:lnTo>
                    <a:pt x="1395517" y="3680809"/>
                  </a:lnTo>
                  <a:close/>
                </a:path>
                <a:path w="13863955" h="3714115">
                  <a:moveTo>
                    <a:pt x="6965903" y="3427461"/>
                  </a:moveTo>
                  <a:lnTo>
                    <a:pt x="1441233" y="3678730"/>
                  </a:lnTo>
                  <a:lnTo>
                    <a:pt x="1423968" y="3641376"/>
                  </a:lnTo>
                  <a:lnTo>
                    <a:pt x="7020579" y="3386835"/>
                  </a:lnTo>
                  <a:lnTo>
                    <a:pt x="6965903" y="3427461"/>
                  </a:lnTo>
                  <a:close/>
                </a:path>
                <a:path w="13863955" h="3714115">
                  <a:moveTo>
                    <a:pt x="7135427" y="3419751"/>
                  </a:moveTo>
                  <a:lnTo>
                    <a:pt x="7077116" y="3384264"/>
                  </a:lnTo>
                  <a:lnTo>
                    <a:pt x="7190234" y="3379119"/>
                  </a:lnTo>
                  <a:lnTo>
                    <a:pt x="7135427" y="3419751"/>
                  </a:lnTo>
                  <a:close/>
                </a:path>
                <a:path w="13863955" h="3714115">
                  <a:moveTo>
                    <a:pt x="1242688" y="3713186"/>
                  </a:moveTo>
                  <a:lnTo>
                    <a:pt x="1235873" y="3713496"/>
                  </a:lnTo>
                  <a:lnTo>
                    <a:pt x="1236335" y="3688049"/>
                  </a:lnTo>
                  <a:lnTo>
                    <a:pt x="1242688" y="3713186"/>
                  </a:lnTo>
                  <a:close/>
                </a:path>
                <a:path w="13863955" h="3714115">
                  <a:moveTo>
                    <a:pt x="2038627" y="3676986"/>
                  </a:moveTo>
                  <a:lnTo>
                    <a:pt x="2014241" y="3678095"/>
                  </a:lnTo>
                  <a:lnTo>
                    <a:pt x="1997608" y="3653426"/>
                  </a:lnTo>
                  <a:lnTo>
                    <a:pt x="2039090" y="3651539"/>
                  </a:lnTo>
                  <a:lnTo>
                    <a:pt x="2038627" y="3676986"/>
                  </a:lnTo>
                  <a:close/>
                </a:path>
                <a:path w="13863955" h="3714115">
                  <a:moveTo>
                    <a:pt x="2060507" y="3675991"/>
                  </a:moveTo>
                  <a:lnTo>
                    <a:pt x="2045443" y="3676676"/>
                  </a:lnTo>
                  <a:lnTo>
                    <a:pt x="2039090" y="3651539"/>
                  </a:lnTo>
                  <a:lnTo>
                    <a:pt x="2063969" y="3650407"/>
                  </a:lnTo>
                  <a:lnTo>
                    <a:pt x="2060507" y="3675991"/>
                  </a:lnTo>
                  <a:close/>
                </a:path>
                <a:path w="13863955" h="3714115">
                  <a:moveTo>
                    <a:pt x="2142758" y="3672250"/>
                  </a:moveTo>
                  <a:lnTo>
                    <a:pt x="2087282" y="3674773"/>
                  </a:lnTo>
                  <a:lnTo>
                    <a:pt x="2082860" y="3649548"/>
                  </a:lnTo>
                  <a:lnTo>
                    <a:pt x="2133429" y="3647248"/>
                  </a:lnTo>
                  <a:lnTo>
                    <a:pt x="2142758" y="3672250"/>
                  </a:lnTo>
                  <a:close/>
                </a:path>
                <a:path w="13863955" h="3714115">
                  <a:moveTo>
                    <a:pt x="2240266" y="3667815"/>
                  </a:moveTo>
                  <a:lnTo>
                    <a:pt x="2200110" y="3669642"/>
                  </a:lnTo>
                  <a:lnTo>
                    <a:pt x="2195732" y="3644415"/>
                  </a:lnTo>
                  <a:lnTo>
                    <a:pt x="2244452" y="3642199"/>
                  </a:lnTo>
                  <a:lnTo>
                    <a:pt x="2240266" y="3667815"/>
                  </a:lnTo>
                  <a:close/>
                </a:path>
                <a:path w="13863955" h="3714115">
                  <a:moveTo>
                    <a:pt x="2443920" y="3658553"/>
                  </a:moveTo>
                  <a:lnTo>
                    <a:pt x="2405997" y="3660278"/>
                  </a:lnTo>
                  <a:lnTo>
                    <a:pt x="2401832" y="3635041"/>
                  </a:lnTo>
                  <a:lnTo>
                    <a:pt x="2477764" y="3631587"/>
                  </a:lnTo>
                  <a:lnTo>
                    <a:pt x="2443920" y="3658553"/>
                  </a:lnTo>
                  <a:close/>
                </a:path>
                <a:path w="13863955" h="3714115">
                  <a:moveTo>
                    <a:pt x="2512967" y="3655413"/>
                  </a:moveTo>
                  <a:lnTo>
                    <a:pt x="2482970" y="3656777"/>
                  </a:lnTo>
                  <a:lnTo>
                    <a:pt x="2483976" y="3631305"/>
                  </a:lnTo>
                  <a:lnTo>
                    <a:pt x="2516440" y="3629828"/>
                  </a:lnTo>
                  <a:lnTo>
                    <a:pt x="2512967" y="3655413"/>
                  </a:lnTo>
                  <a:close/>
                </a:path>
                <a:path w="13863955" h="3714115">
                  <a:moveTo>
                    <a:pt x="2575665" y="3652561"/>
                  </a:moveTo>
                  <a:lnTo>
                    <a:pt x="2539749" y="3654195"/>
                  </a:lnTo>
                  <a:lnTo>
                    <a:pt x="2535331" y="3628969"/>
                  </a:lnTo>
                  <a:lnTo>
                    <a:pt x="2561412" y="3627783"/>
                  </a:lnTo>
                  <a:lnTo>
                    <a:pt x="2575665" y="3652561"/>
                  </a:lnTo>
                  <a:close/>
                </a:path>
                <a:path w="13863955" h="3714115">
                  <a:moveTo>
                    <a:pt x="2666681" y="3648422"/>
                  </a:moveTo>
                  <a:lnTo>
                    <a:pt x="2615275" y="3650760"/>
                  </a:lnTo>
                  <a:lnTo>
                    <a:pt x="2615591" y="3625319"/>
                  </a:lnTo>
                  <a:lnTo>
                    <a:pt x="2652107" y="3623658"/>
                  </a:lnTo>
                  <a:lnTo>
                    <a:pt x="2666681" y="3648422"/>
                  </a:lnTo>
                  <a:close/>
                </a:path>
                <a:path w="13863955" h="3714115">
                  <a:moveTo>
                    <a:pt x="5868170" y="3502814"/>
                  </a:moveTo>
                  <a:lnTo>
                    <a:pt x="2720380" y="3645979"/>
                  </a:lnTo>
                  <a:lnTo>
                    <a:pt x="2727547" y="3620227"/>
                  </a:lnTo>
                  <a:lnTo>
                    <a:pt x="5926962" y="3474714"/>
                  </a:lnTo>
                  <a:lnTo>
                    <a:pt x="5868170" y="3502814"/>
                  </a:lnTo>
                  <a:close/>
                </a:path>
                <a:path w="13863955" h="3714115">
                  <a:moveTo>
                    <a:pt x="6433973" y="3477081"/>
                  </a:moveTo>
                  <a:lnTo>
                    <a:pt x="6422991" y="3452154"/>
                  </a:lnTo>
                  <a:lnTo>
                    <a:pt x="6442275" y="3451277"/>
                  </a:lnTo>
                  <a:lnTo>
                    <a:pt x="6433973" y="3477081"/>
                  </a:lnTo>
                  <a:close/>
                </a:path>
                <a:path w="13863955" h="3714115">
                  <a:moveTo>
                    <a:pt x="2153138" y="3697204"/>
                  </a:moveTo>
                  <a:lnTo>
                    <a:pt x="1939680" y="3706913"/>
                  </a:lnTo>
                  <a:lnTo>
                    <a:pt x="1930483" y="3681905"/>
                  </a:lnTo>
                  <a:lnTo>
                    <a:pt x="2156836" y="3671610"/>
                  </a:lnTo>
                  <a:lnTo>
                    <a:pt x="2153138" y="3697204"/>
                  </a:lnTo>
                  <a:close/>
                </a:path>
                <a:path w="13863955" h="3714115">
                  <a:moveTo>
                    <a:pt x="2300606" y="3690497"/>
                  </a:moveTo>
                  <a:lnTo>
                    <a:pt x="2182337" y="3695876"/>
                  </a:lnTo>
                  <a:lnTo>
                    <a:pt x="2178581" y="3670621"/>
                  </a:lnTo>
                  <a:lnTo>
                    <a:pt x="2323608" y="3664025"/>
                  </a:lnTo>
                  <a:lnTo>
                    <a:pt x="2300606" y="3690497"/>
                  </a:lnTo>
                  <a:close/>
                </a:path>
                <a:path w="13863955" h="3714115">
                  <a:moveTo>
                    <a:pt x="2636722" y="3675210"/>
                  </a:moveTo>
                  <a:lnTo>
                    <a:pt x="2354667" y="3688039"/>
                  </a:lnTo>
                  <a:lnTo>
                    <a:pt x="2341625" y="3663205"/>
                  </a:lnTo>
                  <a:lnTo>
                    <a:pt x="2662036" y="3648633"/>
                  </a:lnTo>
                  <a:lnTo>
                    <a:pt x="2636722" y="3675210"/>
                  </a:lnTo>
                  <a:close/>
                </a:path>
                <a:path w="13863955" h="3714115">
                  <a:moveTo>
                    <a:pt x="2726502" y="3671127"/>
                  </a:moveTo>
                  <a:lnTo>
                    <a:pt x="2719908" y="3671427"/>
                  </a:lnTo>
                  <a:lnTo>
                    <a:pt x="2686131" y="3647537"/>
                  </a:lnTo>
                  <a:lnTo>
                    <a:pt x="2739217" y="3645123"/>
                  </a:lnTo>
                  <a:lnTo>
                    <a:pt x="2726502" y="3671127"/>
                  </a:lnTo>
                  <a:close/>
                </a:path>
                <a:path w="13863955" h="3714115">
                  <a:moveTo>
                    <a:pt x="2783681" y="3668526"/>
                  </a:moveTo>
                  <a:lnTo>
                    <a:pt x="2757611" y="3669712"/>
                  </a:lnTo>
                  <a:lnTo>
                    <a:pt x="2745835" y="3644822"/>
                  </a:lnTo>
                  <a:lnTo>
                    <a:pt x="2804237" y="3642165"/>
                  </a:lnTo>
                  <a:lnTo>
                    <a:pt x="2783681" y="3668526"/>
                  </a:lnTo>
                  <a:close/>
                </a:path>
                <a:path w="13863955" h="3714115">
                  <a:moveTo>
                    <a:pt x="4416617" y="3594259"/>
                  </a:moveTo>
                  <a:lnTo>
                    <a:pt x="4369110" y="3570993"/>
                  </a:lnTo>
                  <a:lnTo>
                    <a:pt x="4461569" y="3566788"/>
                  </a:lnTo>
                  <a:lnTo>
                    <a:pt x="4416617" y="3594259"/>
                  </a:lnTo>
                  <a:close/>
                </a:path>
              </a:pathLst>
            </a:custGeom>
            <a:solidFill>
              <a:srgbClr val="FFF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 rot="21420000">
            <a:off x="4487540" y="4892590"/>
            <a:ext cx="10299740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15"/>
              </a:lnSpc>
            </a:pPr>
            <a:r>
              <a:rPr sz="17400" spc="-15" baseline="-1915" dirty="0">
                <a:latin typeface="Arial"/>
                <a:cs typeface="Arial"/>
              </a:rPr>
              <a:t>B</a:t>
            </a:r>
            <a:r>
              <a:rPr sz="17400" spc="-15" baseline="-1197" dirty="0">
                <a:latin typeface="Arial"/>
                <a:cs typeface="Arial"/>
              </a:rPr>
              <a:t>R</a:t>
            </a:r>
            <a:r>
              <a:rPr sz="11600" spc="-10" dirty="0">
                <a:latin typeface="Arial"/>
                <a:cs typeface="Arial"/>
              </a:rPr>
              <a:t>AINS</a:t>
            </a:r>
            <a:r>
              <a:rPr sz="17400" spc="-15" baseline="1436" dirty="0">
                <a:latin typeface="Arial"/>
                <a:cs typeface="Arial"/>
              </a:rPr>
              <a:t>T</a:t>
            </a:r>
            <a:r>
              <a:rPr sz="17400" spc="-15" baseline="2155" dirty="0">
                <a:latin typeface="Arial"/>
                <a:cs typeface="Arial"/>
              </a:rPr>
              <a:t>O</a:t>
            </a:r>
            <a:r>
              <a:rPr sz="17400" spc="-15" baseline="2634" dirty="0">
                <a:latin typeface="Arial"/>
                <a:cs typeface="Arial"/>
              </a:rPr>
              <a:t>R</a:t>
            </a:r>
            <a:r>
              <a:rPr sz="17400" spc="-15" baseline="3352" dirty="0">
                <a:latin typeface="Arial"/>
                <a:cs typeface="Arial"/>
              </a:rPr>
              <a:t>M</a:t>
            </a:r>
            <a:endParaRPr sz="17400" baseline="3352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5997" y="2972901"/>
            <a:ext cx="17731740" cy="6978015"/>
            <a:chOff x="555997" y="2972901"/>
            <a:chExt cx="17731740" cy="69780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3663" y="3796645"/>
              <a:ext cx="1003644" cy="11168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9904" y="3080326"/>
              <a:ext cx="2324675" cy="4089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5369" y="2972901"/>
              <a:ext cx="2496495" cy="26967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997" y="8934458"/>
              <a:ext cx="5120927" cy="10159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3872" y="8822446"/>
              <a:ext cx="5163809" cy="10248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3498" y="9136140"/>
            <a:ext cx="4826635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50" spc="-114" dirty="0">
                <a:latin typeface="Arial"/>
                <a:cs typeface="Arial"/>
              </a:rPr>
              <a:t>DESIGN</a:t>
            </a:r>
            <a:r>
              <a:rPr sz="4250" spc="-160" dirty="0">
                <a:latin typeface="Arial"/>
                <a:cs typeface="Arial"/>
              </a:rPr>
              <a:t> </a:t>
            </a:r>
            <a:r>
              <a:rPr sz="4250" spc="65" dirty="0">
                <a:latin typeface="Arial"/>
                <a:cs typeface="Arial"/>
              </a:rPr>
              <a:t>THINKING</a:t>
            </a:r>
            <a:endParaRPr sz="4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44014" y="8873699"/>
            <a:ext cx="302450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-335" dirty="0">
                <a:latin typeface="Arial"/>
                <a:cs typeface="Arial"/>
              </a:rPr>
              <a:t>WEEK</a:t>
            </a:r>
            <a:r>
              <a:rPr sz="6350" spc="80" dirty="0">
                <a:latin typeface="Arial"/>
                <a:cs typeface="Arial"/>
              </a:rPr>
              <a:t> </a:t>
            </a:r>
            <a:r>
              <a:rPr sz="6350" spc="225" dirty="0">
                <a:latin typeface="Arial"/>
                <a:cs typeface="Arial"/>
              </a:rPr>
              <a:t>-</a:t>
            </a:r>
            <a:r>
              <a:rPr sz="6350" spc="-1680" dirty="0">
                <a:latin typeface="Arial"/>
                <a:cs typeface="Arial"/>
              </a:rPr>
              <a:t>1</a:t>
            </a:r>
            <a:endParaRPr sz="6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089574" y="3452628"/>
            <a:ext cx="7716494" cy="1952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lang="en-US" sz="2800" b="1" dirty="0">
                <a:latin typeface="Arial"/>
                <a:cs typeface="Arial"/>
              </a:rPr>
              <a:t>identify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policies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and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tools </a:t>
            </a:r>
            <a:r>
              <a:rPr lang="en-US" sz="2800" b="1" dirty="0">
                <a:latin typeface="Arial"/>
                <a:cs typeface="Arial"/>
              </a:rPr>
              <a:t>(e.g.,</a:t>
            </a:r>
            <a:r>
              <a:rPr lang="en-US" sz="2800" b="1" spc="-6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equal</a:t>
            </a:r>
            <a:r>
              <a:rPr lang="en-US" sz="2800" b="1" spc="-60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opportunity </a:t>
            </a:r>
            <a:r>
              <a:rPr lang="en-US" sz="2800" b="1" dirty="0">
                <a:latin typeface="Arial"/>
                <a:cs typeface="Arial"/>
              </a:rPr>
              <a:t>policies,</a:t>
            </a:r>
            <a:r>
              <a:rPr lang="en-US" sz="2800" b="1" spc="-70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diversity</a:t>
            </a:r>
            <a:r>
              <a:rPr lang="en-US" sz="2800" b="1" spc="-70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training </a:t>
            </a:r>
            <a:r>
              <a:rPr lang="en-US" sz="2800" b="1" dirty="0">
                <a:latin typeface="Arial"/>
                <a:cs typeface="Arial"/>
              </a:rPr>
              <a:t>materials)</a:t>
            </a:r>
            <a:r>
              <a:rPr lang="en-US" sz="2800" b="1" spc="-90" dirty="0">
                <a:latin typeface="Arial"/>
                <a:cs typeface="Arial"/>
              </a:rPr>
              <a:t> </a:t>
            </a:r>
            <a:r>
              <a:rPr lang="en-US" sz="2800" b="1" spc="-20" dirty="0">
                <a:latin typeface="Arial"/>
                <a:cs typeface="Arial"/>
              </a:rPr>
              <a:t>that </a:t>
            </a:r>
            <a:r>
              <a:rPr lang="en-US" sz="2800" b="1" dirty="0">
                <a:latin typeface="Arial"/>
                <a:cs typeface="Arial"/>
              </a:rPr>
              <a:t>demonstrate</a:t>
            </a:r>
            <a:r>
              <a:rPr lang="en-US" sz="2800" b="1" spc="-114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commitment </a:t>
            </a:r>
            <a:r>
              <a:rPr lang="en-US" sz="2800" b="1" dirty="0">
                <a:latin typeface="Arial"/>
                <a:cs typeface="Arial"/>
              </a:rPr>
              <a:t>to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gender</a:t>
            </a:r>
            <a:r>
              <a:rPr lang="en-US" sz="2800" b="1" spc="-45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equality</a:t>
            </a:r>
            <a:r>
              <a:rPr lang="en-US" sz="2800" spc="-10" dirty="0">
                <a:latin typeface="Arial"/>
                <a:cs typeface="Arial"/>
              </a:rPr>
              <a:t>.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7517" y="3452628"/>
            <a:ext cx="104774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427393" y="3299509"/>
            <a:ext cx="5226685" cy="2407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100"/>
              </a:spcBef>
            </a:pPr>
            <a:r>
              <a:rPr lang="en-US" sz="2800" b="1" dirty="0">
                <a:latin typeface="Arial"/>
                <a:cs typeface="Arial"/>
              </a:rPr>
              <a:t>outline</a:t>
            </a:r>
            <a:r>
              <a:rPr lang="en-US" sz="2800" b="1" spc="-80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initiatives</a:t>
            </a:r>
            <a:r>
              <a:rPr lang="en-US" sz="2800" b="1" spc="-70" dirty="0">
                <a:latin typeface="Arial"/>
                <a:cs typeface="Arial"/>
              </a:rPr>
              <a:t> </a:t>
            </a:r>
            <a:r>
              <a:rPr lang="en-US" sz="2800" b="1" spc="-20" dirty="0">
                <a:latin typeface="Arial"/>
                <a:cs typeface="Arial"/>
              </a:rPr>
              <a:t>like </a:t>
            </a:r>
            <a:r>
              <a:rPr lang="en-US" sz="2800" b="1" dirty="0">
                <a:latin typeface="Arial"/>
                <a:cs typeface="Arial"/>
              </a:rPr>
              <a:t>training</a:t>
            </a:r>
            <a:r>
              <a:rPr lang="en-US" sz="2800" b="1" spc="-165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workshops, networking</a:t>
            </a:r>
            <a:r>
              <a:rPr lang="en-US" sz="2800" b="1" spc="-130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events, </a:t>
            </a:r>
            <a:r>
              <a:rPr lang="en-US" sz="2800" b="1" dirty="0">
                <a:latin typeface="Arial"/>
                <a:cs typeface="Arial"/>
              </a:rPr>
              <a:t>and</a:t>
            </a:r>
            <a:r>
              <a:rPr lang="en-US" sz="2800" b="1" spc="-80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feedback </a:t>
            </a:r>
            <a:r>
              <a:rPr lang="en-US" sz="2800" b="1" dirty="0">
                <a:latin typeface="Arial"/>
                <a:cs typeface="Arial"/>
              </a:rPr>
              <a:t>mechanisms </a:t>
            </a:r>
            <a:r>
              <a:rPr lang="en-US" sz="2800" b="1" spc="-25" dirty="0">
                <a:latin typeface="Arial"/>
                <a:cs typeface="Arial"/>
              </a:rPr>
              <a:t>to </a:t>
            </a:r>
            <a:r>
              <a:rPr lang="en-US" sz="2800" b="1" dirty="0">
                <a:latin typeface="Arial"/>
                <a:cs typeface="Arial"/>
              </a:rPr>
              <a:t>promote </a:t>
            </a:r>
            <a:r>
              <a:rPr lang="en-US" sz="2800" b="1" spc="-10" dirty="0">
                <a:latin typeface="Arial"/>
                <a:cs typeface="Arial"/>
              </a:rPr>
              <a:t>gender equality.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8342" y="2024854"/>
            <a:ext cx="3759147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0100" algn="l"/>
              </a:tabLst>
            </a:pPr>
            <a:r>
              <a:rPr lang="en-IN" sz="4200" b="1" spc="-10" dirty="0">
                <a:latin typeface="Times New Roman"/>
                <a:cs typeface="Times New Roman"/>
              </a:rPr>
              <a:t>Define </a:t>
            </a:r>
            <a:r>
              <a:rPr lang="en-IN" sz="4200" b="1" spc="-80" dirty="0">
                <a:latin typeface="Times New Roman"/>
                <a:cs typeface="Times New Roman"/>
              </a:rPr>
              <a:t>artifacts:</a:t>
            </a:r>
            <a:endParaRPr lang="en-IN" sz="4200" dirty="0">
              <a:latin typeface="Times New Roman"/>
              <a:cs typeface="Times New Rom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C3CDA7-1935-50F7-2DE6-DDC94A59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304" y="1875732"/>
            <a:ext cx="5108891" cy="1280271"/>
          </a:xfrm>
          <a:prstGeom prst="rect">
            <a:avLst/>
          </a:prstGeom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069D510-6A00-7E27-BE50-18BBBC047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12774"/>
              </p:ext>
            </p:extLst>
          </p:nvPr>
        </p:nvGraphicFramePr>
        <p:xfrm>
          <a:off x="1143000" y="5566434"/>
          <a:ext cx="15744826" cy="4720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452124" y="1400717"/>
            <a:ext cx="4394835" cy="3010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1135">
              <a:lnSpc>
                <a:spcPct val="117200"/>
              </a:lnSpc>
              <a:spcBef>
                <a:spcPts val="100"/>
              </a:spcBef>
            </a:pPr>
            <a:r>
              <a:rPr lang="en-US" sz="2800" b="1" dirty="0">
                <a:latin typeface="Aptos" panose="020B0004020202020204" pitchFamily="34" charset="0"/>
                <a:cs typeface="Arial"/>
              </a:rPr>
              <a:t>conduct</a:t>
            </a:r>
            <a:r>
              <a:rPr lang="en-US" sz="2800" b="1" spc="-12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spatial mapping:</a:t>
            </a:r>
            <a:endParaRPr lang="en-US" sz="2800" dirty="0">
              <a:latin typeface="Aptos" panose="020B0004020202020204" pitchFamily="34" charset="0"/>
              <a:cs typeface="Arial"/>
            </a:endParaRPr>
          </a:p>
          <a:p>
            <a:pPr marL="12700" marR="5080">
              <a:lnSpc>
                <a:spcPct val="117200"/>
              </a:lnSpc>
            </a:pPr>
            <a:r>
              <a:rPr lang="en-US" sz="2800" b="1" dirty="0">
                <a:latin typeface="Aptos" panose="020B0004020202020204" pitchFamily="34" charset="0"/>
                <a:cs typeface="Arial"/>
              </a:rPr>
              <a:t>visualize the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workplace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layout to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analyze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gender</a:t>
            </a:r>
            <a:r>
              <a:rPr lang="en-US" sz="2800" b="1" spc="-5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distribution</a:t>
            </a:r>
            <a:r>
              <a:rPr lang="en-US" sz="2800" b="1" spc="-5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and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assess</a:t>
            </a:r>
            <a:r>
              <a:rPr lang="en-US" sz="2800" b="1" spc="-10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resource accessibility.</a:t>
            </a:r>
            <a:endParaRPr lang="en-US" sz="2800" dirty="0">
              <a:latin typeface="Aptos" panose="020B0004020202020204" pitchFamily="34" charset="0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4148" y="4590332"/>
            <a:ext cx="76199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017110" y="1583067"/>
            <a:ext cx="4360545" cy="3010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lang="en-US" sz="2800" b="1" dirty="0">
                <a:latin typeface="Aptos" panose="020B0004020202020204" pitchFamily="34" charset="0"/>
                <a:cs typeface="Arial"/>
              </a:rPr>
              <a:t>engage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stakeholders: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involve employees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in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discussions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and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workshops to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gather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insights</a:t>
            </a:r>
            <a:r>
              <a:rPr lang="en-US" sz="2800" b="1" spc="-3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and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brainstorm solutions.</a:t>
            </a:r>
            <a:endParaRPr lang="en-US" sz="2800" dirty="0">
              <a:latin typeface="Aptos" panose="020B0004020202020204" pitchFamily="34" charset="0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1716" y="4376027"/>
            <a:ext cx="76199" cy="761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547806" y="1341723"/>
            <a:ext cx="4259580" cy="3010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</a:pPr>
            <a:r>
              <a:rPr lang="en-US" sz="2800" b="1" dirty="0">
                <a:latin typeface="Aptos" panose="020B0004020202020204" pitchFamily="34" charset="0"/>
                <a:cs typeface="Arial"/>
              </a:rPr>
              <a:t>monitor</a:t>
            </a:r>
            <a:r>
              <a:rPr lang="en-US" sz="2800" b="1" spc="-3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and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evaluate: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regularly</a:t>
            </a:r>
            <a:r>
              <a:rPr lang="en-US" sz="2800" b="1" spc="-15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assess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initiative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effectiveness,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gather</a:t>
            </a:r>
            <a:r>
              <a:rPr lang="en-US" sz="2800" b="1" spc="-12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feedback,</a:t>
            </a:r>
            <a:r>
              <a:rPr lang="en-US" sz="2800" b="1" spc="-120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and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report progress </a:t>
            </a:r>
            <a:r>
              <a:rPr lang="en-US" sz="2800" b="1" spc="-25" dirty="0">
                <a:latin typeface="Aptos" panose="020B0004020202020204" pitchFamily="34" charset="0"/>
                <a:cs typeface="Arial"/>
              </a:rPr>
              <a:t>to </a:t>
            </a:r>
            <a:r>
              <a:rPr lang="en-US" sz="2800" b="1" dirty="0">
                <a:latin typeface="Aptos" panose="020B0004020202020204" pitchFamily="34" charset="0"/>
                <a:cs typeface="Arial"/>
              </a:rPr>
              <a:t>ensure</a:t>
            </a:r>
            <a:r>
              <a:rPr lang="en-US" sz="2800" b="1" spc="-105" dirty="0">
                <a:latin typeface="Aptos" panose="020B0004020202020204" pitchFamily="34" charset="0"/>
                <a:cs typeface="Arial"/>
              </a:rPr>
              <a:t> </a:t>
            </a:r>
            <a:r>
              <a:rPr lang="en-US" sz="2800" b="1" spc="-10" dirty="0">
                <a:latin typeface="Aptos" panose="020B0004020202020204" pitchFamily="34" charset="0"/>
                <a:cs typeface="Arial"/>
              </a:rPr>
              <a:t>ongoing commitment.</a:t>
            </a:r>
            <a:endParaRPr lang="en-US" sz="2800" dirty="0">
              <a:latin typeface="Aptos" panose="020B0004020202020204" pitchFamily="34" charset="0"/>
              <a:cs typeface="Arial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EE0B6F0-8587-569A-15DF-D02DEF42E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339393"/>
              </p:ext>
            </p:extLst>
          </p:nvPr>
        </p:nvGraphicFramePr>
        <p:xfrm>
          <a:off x="1143000" y="4991099"/>
          <a:ext cx="15744826" cy="5295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C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9056" y="0"/>
            <a:ext cx="7618943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82262" y="3717099"/>
            <a:ext cx="643191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i="1" spc="75" dirty="0">
                <a:latin typeface="Trebuchet MS"/>
                <a:cs typeface="Trebuchet MS"/>
              </a:rPr>
              <a:t>For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spc="-20" dirty="0">
                <a:latin typeface="Trebuchet MS"/>
                <a:cs typeface="Trebuchet MS"/>
              </a:rPr>
              <a:t>further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dirty="0">
                <a:latin typeface="Trebuchet MS"/>
                <a:cs typeface="Trebuchet MS"/>
              </a:rPr>
              <a:t>inquiries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spc="135" dirty="0">
                <a:latin typeface="Trebuchet MS"/>
                <a:cs typeface="Trebuchet MS"/>
              </a:rPr>
              <a:t>and</a:t>
            </a:r>
            <a:r>
              <a:rPr sz="2950" i="1" spc="-70" dirty="0">
                <a:latin typeface="Trebuchet MS"/>
                <a:cs typeface="Trebuchet MS"/>
              </a:rPr>
              <a:t> </a:t>
            </a:r>
            <a:r>
              <a:rPr sz="2950" i="1" spc="-10" dirty="0">
                <a:latin typeface="Trebuchet MS"/>
                <a:cs typeface="Trebuchet MS"/>
              </a:rPr>
              <a:t>information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4962" y="4810125"/>
            <a:ext cx="7449184" cy="0"/>
          </a:xfrm>
          <a:custGeom>
            <a:avLst/>
            <a:gdLst/>
            <a:ahLst/>
            <a:cxnLst/>
            <a:rect l="l" t="t" r="r" b="b"/>
            <a:pathLst>
              <a:path w="7449184">
                <a:moveTo>
                  <a:pt x="0" y="0"/>
                </a:moveTo>
                <a:lnTo>
                  <a:pt x="744903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65542" y="6020745"/>
            <a:ext cx="7478458" cy="372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48205">
              <a:lnSpc>
                <a:spcPct val="116599"/>
              </a:lnSpc>
              <a:spcBef>
                <a:spcPts val="100"/>
              </a:spcBef>
            </a:pPr>
            <a:r>
              <a:rPr sz="5200" spc="-500" dirty="0">
                <a:latin typeface="Arial Black"/>
                <a:cs typeface="Arial Black"/>
              </a:rPr>
              <a:t>SA</a:t>
            </a:r>
            <a:r>
              <a:rPr lang="en-US" sz="5200" spc="-500" dirty="0">
                <a:latin typeface="Arial Black"/>
                <a:cs typeface="Arial Black"/>
              </a:rPr>
              <a:t>CHIN B</a:t>
            </a:r>
            <a:r>
              <a:rPr sz="5200" spc="-500" dirty="0">
                <a:latin typeface="Arial Black"/>
                <a:cs typeface="Arial Black"/>
              </a:rPr>
              <a:t> </a:t>
            </a:r>
            <a:r>
              <a:rPr sz="5200" spc="-465" dirty="0">
                <a:latin typeface="Arial Black"/>
                <a:cs typeface="Arial Black"/>
              </a:rPr>
              <a:t>SANTO</a:t>
            </a:r>
            <a:r>
              <a:rPr sz="5200" spc="-500" dirty="0">
                <a:latin typeface="Arial Black"/>
                <a:cs typeface="Arial Black"/>
              </a:rPr>
              <a:t> ARUL</a:t>
            </a:r>
            <a:r>
              <a:rPr sz="5200" spc="-495" dirty="0">
                <a:latin typeface="Arial Black"/>
                <a:cs typeface="Arial Black"/>
              </a:rPr>
              <a:t> </a:t>
            </a:r>
            <a:r>
              <a:rPr sz="5200" spc="-500" dirty="0">
                <a:latin typeface="Arial Black"/>
                <a:cs typeface="Arial Black"/>
              </a:rPr>
              <a:t>RAJAA</a:t>
            </a:r>
            <a:r>
              <a:rPr lang="en-US" sz="5200" spc="-500" dirty="0">
                <a:latin typeface="Arial Black"/>
                <a:cs typeface="Arial Black"/>
              </a:rPr>
              <a:t> S</a:t>
            </a:r>
            <a:endParaRPr sz="5200" dirty="0">
              <a:latin typeface="Arial Black"/>
              <a:cs typeface="Arial Black"/>
            </a:endParaRPr>
          </a:p>
          <a:p>
            <a:pPr marL="342900" marR="335280" indent="1668145">
              <a:lnSpc>
                <a:spcPct val="116599"/>
              </a:lnSpc>
            </a:pPr>
            <a:r>
              <a:rPr lang="en-IN" sz="5200" spc="-405" dirty="0">
                <a:latin typeface="Arial Black"/>
                <a:cs typeface="Arial Black"/>
              </a:rPr>
              <a:t>SARAN P </a:t>
            </a:r>
            <a:r>
              <a:rPr sz="5200" spc="-390" dirty="0">
                <a:latin typeface="Arial Black"/>
                <a:cs typeface="Arial Black"/>
              </a:rPr>
              <a:t>SHANMUGA</a:t>
            </a:r>
            <a:r>
              <a:rPr sz="5200" spc="-505" dirty="0">
                <a:latin typeface="Arial Black"/>
                <a:cs typeface="Arial Black"/>
              </a:rPr>
              <a:t> </a:t>
            </a:r>
            <a:r>
              <a:rPr sz="5200" spc="-330" dirty="0">
                <a:latin typeface="Arial Black"/>
                <a:cs typeface="Arial Black"/>
              </a:rPr>
              <a:t>MANI</a:t>
            </a:r>
            <a:r>
              <a:rPr lang="en-US" sz="5200" spc="-330" dirty="0">
                <a:latin typeface="Arial Black"/>
                <a:cs typeface="Arial Black"/>
              </a:rPr>
              <a:t> M</a:t>
            </a:r>
            <a:endParaRPr sz="5200" dirty="0"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39886-02CD-BE7F-D82E-4E474EF1BB1B}"/>
              </a:ext>
            </a:extLst>
          </p:cNvPr>
          <p:cNvSpPr txBox="1"/>
          <p:nvPr/>
        </p:nvSpPr>
        <p:spPr>
          <a:xfrm>
            <a:off x="1694962" y="1851688"/>
            <a:ext cx="74617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Thank you</a:t>
            </a:r>
            <a:endParaRPr lang="en-IN" sz="10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7811" y="855152"/>
            <a:ext cx="13378487" cy="7934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3" y="0"/>
            <a:ext cx="18288635" cy="10287635"/>
            <a:chOff x="-73" y="0"/>
            <a:chExt cx="18288635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" y="8065680"/>
              <a:ext cx="2261235" cy="2221865"/>
            </a:xfrm>
            <a:custGeom>
              <a:avLst/>
              <a:gdLst/>
              <a:ahLst/>
              <a:cxnLst/>
              <a:rect l="l" t="t" r="r" b="b"/>
              <a:pathLst>
                <a:path w="2261235" h="2221865">
                  <a:moveTo>
                    <a:pt x="350520" y="2221230"/>
                  </a:moveTo>
                  <a:lnTo>
                    <a:pt x="313791" y="2182888"/>
                  </a:lnTo>
                  <a:lnTo>
                    <a:pt x="274523" y="2146985"/>
                  </a:lnTo>
                  <a:lnTo>
                    <a:pt x="233095" y="2113623"/>
                  </a:lnTo>
                  <a:lnTo>
                    <a:pt x="189865" y="2082927"/>
                  </a:lnTo>
                  <a:lnTo>
                    <a:pt x="144259" y="2054225"/>
                  </a:lnTo>
                  <a:lnTo>
                    <a:pt x="97307" y="2027809"/>
                  </a:lnTo>
                  <a:lnTo>
                    <a:pt x="49161" y="2003488"/>
                  </a:lnTo>
                  <a:lnTo>
                    <a:pt x="279" y="1981200"/>
                  </a:lnTo>
                  <a:lnTo>
                    <a:pt x="0" y="1981200"/>
                  </a:lnTo>
                  <a:lnTo>
                    <a:pt x="0" y="2221230"/>
                  </a:lnTo>
                  <a:lnTo>
                    <a:pt x="350520" y="2221230"/>
                  </a:lnTo>
                  <a:close/>
                </a:path>
                <a:path w="2261235" h="2221865">
                  <a:moveTo>
                    <a:pt x="478878" y="508584"/>
                  </a:moveTo>
                  <a:lnTo>
                    <a:pt x="478396" y="462318"/>
                  </a:lnTo>
                  <a:lnTo>
                    <a:pt x="474091" y="416306"/>
                  </a:lnTo>
                  <a:lnTo>
                    <a:pt x="465455" y="365379"/>
                  </a:lnTo>
                  <a:lnTo>
                    <a:pt x="453263" y="315061"/>
                  </a:lnTo>
                  <a:lnTo>
                    <a:pt x="438404" y="265201"/>
                  </a:lnTo>
                  <a:lnTo>
                    <a:pt x="421767" y="215646"/>
                  </a:lnTo>
                  <a:lnTo>
                    <a:pt x="345186" y="0"/>
                  </a:lnTo>
                  <a:lnTo>
                    <a:pt x="317449" y="39547"/>
                  </a:lnTo>
                  <a:lnTo>
                    <a:pt x="290322" y="79514"/>
                  </a:lnTo>
                  <a:lnTo>
                    <a:pt x="264033" y="119976"/>
                  </a:lnTo>
                  <a:lnTo>
                    <a:pt x="238861" y="161010"/>
                  </a:lnTo>
                  <a:lnTo>
                    <a:pt x="215049" y="202692"/>
                  </a:lnTo>
                  <a:lnTo>
                    <a:pt x="192862" y="245097"/>
                  </a:lnTo>
                  <a:lnTo>
                    <a:pt x="172542" y="288315"/>
                  </a:lnTo>
                  <a:lnTo>
                    <a:pt x="154355" y="332397"/>
                  </a:lnTo>
                  <a:lnTo>
                    <a:pt x="138557" y="377444"/>
                  </a:lnTo>
                  <a:lnTo>
                    <a:pt x="125603" y="424116"/>
                  </a:lnTo>
                  <a:lnTo>
                    <a:pt x="115874" y="471690"/>
                  </a:lnTo>
                  <a:lnTo>
                    <a:pt x="109588" y="519811"/>
                  </a:lnTo>
                  <a:lnTo>
                    <a:pt x="106972" y="568121"/>
                  </a:lnTo>
                  <a:lnTo>
                    <a:pt x="108280" y="616254"/>
                  </a:lnTo>
                  <a:lnTo>
                    <a:pt x="113715" y="663867"/>
                  </a:lnTo>
                  <a:lnTo>
                    <a:pt x="123532" y="710603"/>
                  </a:lnTo>
                  <a:lnTo>
                    <a:pt x="137960" y="756081"/>
                  </a:lnTo>
                  <a:lnTo>
                    <a:pt x="157226" y="799973"/>
                  </a:lnTo>
                  <a:lnTo>
                    <a:pt x="180200" y="839520"/>
                  </a:lnTo>
                  <a:lnTo>
                    <a:pt x="207111" y="876452"/>
                  </a:lnTo>
                  <a:lnTo>
                    <a:pt x="237820" y="910488"/>
                  </a:lnTo>
                  <a:lnTo>
                    <a:pt x="270065" y="939457"/>
                  </a:lnTo>
                  <a:lnTo>
                    <a:pt x="263944" y="966749"/>
                  </a:lnTo>
                  <a:lnTo>
                    <a:pt x="255155" y="1011288"/>
                  </a:lnTo>
                  <a:lnTo>
                    <a:pt x="247459" y="1056259"/>
                  </a:lnTo>
                  <a:lnTo>
                    <a:pt x="240868" y="1101648"/>
                  </a:lnTo>
                  <a:lnTo>
                    <a:pt x="235381" y="1147483"/>
                  </a:lnTo>
                  <a:lnTo>
                    <a:pt x="231000" y="1193774"/>
                  </a:lnTo>
                  <a:lnTo>
                    <a:pt x="227723" y="1240497"/>
                  </a:lnTo>
                  <a:lnTo>
                    <a:pt x="225552" y="1287691"/>
                  </a:lnTo>
                  <a:lnTo>
                    <a:pt x="224472" y="1335341"/>
                  </a:lnTo>
                  <a:lnTo>
                    <a:pt x="224510" y="1383449"/>
                  </a:lnTo>
                  <a:lnTo>
                    <a:pt x="225666" y="1432039"/>
                  </a:lnTo>
                  <a:lnTo>
                    <a:pt x="227393" y="1469898"/>
                  </a:lnTo>
                  <a:lnTo>
                    <a:pt x="213944" y="1427264"/>
                  </a:lnTo>
                  <a:lnTo>
                    <a:pt x="194665" y="1382268"/>
                  </a:lnTo>
                  <a:lnTo>
                    <a:pt x="171157" y="1339392"/>
                  </a:lnTo>
                  <a:lnTo>
                    <a:pt x="143700" y="1298943"/>
                  </a:lnTo>
                  <a:lnTo>
                    <a:pt x="112572" y="1261224"/>
                  </a:lnTo>
                  <a:lnTo>
                    <a:pt x="78066" y="1226540"/>
                  </a:lnTo>
                  <a:lnTo>
                    <a:pt x="40436" y="1195197"/>
                  </a:lnTo>
                  <a:lnTo>
                    <a:pt x="177" y="1167638"/>
                  </a:lnTo>
                  <a:lnTo>
                    <a:pt x="50" y="1167638"/>
                  </a:lnTo>
                  <a:lnTo>
                    <a:pt x="0" y="1415288"/>
                  </a:lnTo>
                  <a:lnTo>
                    <a:pt x="51396" y="1425676"/>
                  </a:lnTo>
                  <a:lnTo>
                    <a:pt x="100533" y="1436382"/>
                  </a:lnTo>
                  <a:lnTo>
                    <a:pt x="146837" y="1447774"/>
                  </a:lnTo>
                  <a:lnTo>
                    <a:pt x="189750" y="1460220"/>
                  </a:lnTo>
                  <a:lnTo>
                    <a:pt x="227571" y="1473682"/>
                  </a:lnTo>
                  <a:lnTo>
                    <a:pt x="227914" y="1481099"/>
                  </a:lnTo>
                  <a:lnTo>
                    <a:pt x="231279" y="1530654"/>
                  </a:lnTo>
                  <a:lnTo>
                    <a:pt x="235750" y="1580692"/>
                  </a:lnTo>
                  <a:lnTo>
                    <a:pt x="241325" y="1631213"/>
                  </a:lnTo>
                  <a:lnTo>
                    <a:pt x="248018" y="1682254"/>
                  </a:lnTo>
                  <a:lnTo>
                    <a:pt x="255816" y="1733778"/>
                  </a:lnTo>
                  <a:lnTo>
                    <a:pt x="264731" y="1785823"/>
                  </a:lnTo>
                  <a:lnTo>
                    <a:pt x="274764" y="1838388"/>
                  </a:lnTo>
                  <a:lnTo>
                    <a:pt x="285902" y="1891474"/>
                  </a:lnTo>
                  <a:lnTo>
                    <a:pt x="298157" y="1945081"/>
                  </a:lnTo>
                  <a:lnTo>
                    <a:pt x="311518" y="1999221"/>
                  </a:lnTo>
                  <a:lnTo>
                    <a:pt x="326009" y="2053907"/>
                  </a:lnTo>
                  <a:lnTo>
                    <a:pt x="341617" y="2109127"/>
                  </a:lnTo>
                  <a:lnTo>
                    <a:pt x="358432" y="2165210"/>
                  </a:lnTo>
                  <a:lnTo>
                    <a:pt x="376174" y="2221331"/>
                  </a:lnTo>
                  <a:lnTo>
                    <a:pt x="426974" y="2221331"/>
                  </a:lnTo>
                  <a:lnTo>
                    <a:pt x="408787" y="2164905"/>
                  </a:lnTo>
                  <a:lnTo>
                    <a:pt x="391922" y="2109762"/>
                  </a:lnTo>
                  <a:lnTo>
                    <a:pt x="376085" y="2054872"/>
                  </a:lnTo>
                  <a:lnTo>
                    <a:pt x="361365" y="2000529"/>
                  </a:lnTo>
                  <a:lnTo>
                    <a:pt x="347764" y="1946732"/>
                  </a:lnTo>
                  <a:lnTo>
                    <a:pt x="335280" y="1893468"/>
                  </a:lnTo>
                  <a:lnTo>
                    <a:pt x="323913" y="1840750"/>
                  </a:lnTo>
                  <a:lnTo>
                    <a:pt x="313664" y="1788553"/>
                  </a:lnTo>
                  <a:lnTo>
                    <a:pt x="304520" y="1736877"/>
                  </a:lnTo>
                  <a:lnTo>
                    <a:pt x="296506" y="1685734"/>
                  </a:lnTo>
                  <a:lnTo>
                    <a:pt x="289598" y="1635099"/>
                  </a:lnTo>
                  <a:lnTo>
                    <a:pt x="283806" y="1584972"/>
                  </a:lnTo>
                  <a:lnTo>
                    <a:pt x="279120" y="1535353"/>
                  </a:lnTo>
                  <a:lnTo>
                    <a:pt x="275551" y="1486230"/>
                  </a:lnTo>
                  <a:lnTo>
                    <a:pt x="273100" y="1437601"/>
                  </a:lnTo>
                  <a:lnTo>
                    <a:pt x="271741" y="1389468"/>
                  </a:lnTo>
                  <a:lnTo>
                    <a:pt x="271627" y="1335341"/>
                  </a:lnTo>
                  <a:lnTo>
                    <a:pt x="272376" y="1294638"/>
                  </a:lnTo>
                  <a:lnTo>
                    <a:pt x="274358" y="1247940"/>
                  </a:lnTo>
                  <a:lnTo>
                    <a:pt x="277444" y="1201699"/>
                  </a:lnTo>
                  <a:lnTo>
                    <a:pt x="281635" y="1155928"/>
                  </a:lnTo>
                  <a:lnTo>
                    <a:pt x="286931" y="1110627"/>
                  </a:lnTo>
                  <a:lnTo>
                    <a:pt x="293331" y="1065771"/>
                  </a:lnTo>
                  <a:lnTo>
                    <a:pt x="300837" y="1021359"/>
                  </a:lnTo>
                  <a:lnTo>
                    <a:pt x="309448" y="977392"/>
                  </a:lnTo>
                  <a:lnTo>
                    <a:pt x="319151" y="933869"/>
                  </a:lnTo>
                  <a:lnTo>
                    <a:pt x="329971" y="890765"/>
                  </a:lnTo>
                  <a:lnTo>
                    <a:pt x="344411" y="863917"/>
                  </a:lnTo>
                  <a:lnTo>
                    <a:pt x="374713" y="822807"/>
                  </a:lnTo>
                  <a:lnTo>
                    <a:pt x="401154" y="780338"/>
                  </a:lnTo>
                  <a:lnTo>
                    <a:pt x="423735" y="736739"/>
                  </a:lnTo>
                  <a:lnTo>
                    <a:pt x="442468" y="692200"/>
                  </a:lnTo>
                  <a:lnTo>
                    <a:pt x="457339" y="646912"/>
                  </a:lnTo>
                  <a:lnTo>
                    <a:pt x="468363" y="601078"/>
                  </a:lnTo>
                  <a:lnTo>
                    <a:pt x="475538" y="554901"/>
                  </a:lnTo>
                  <a:lnTo>
                    <a:pt x="478878" y="508584"/>
                  </a:lnTo>
                  <a:close/>
                </a:path>
                <a:path w="2261235" h="2221865">
                  <a:moveTo>
                    <a:pt x="1072654" y="909243"/>
                  </a:moveTo>
                  <a:lnTo>
                    <a:pt x="1072134" y="859028"/>
                  </a:lnTo>
                  <a:lnTo>
                    <a:pt x="661568" y="1058583"/>
                  </a:lnTo>
                  <a:lnTo>
                    <a:pt x="616597" y="1081811"/>
                  </a:lnTo>
                  <a:lnTo>
                    <a:pt x="572808" y="1106538"/>
                  </a:lnTo>
                  <a:lnTo>
                    <a:pt x="530809" y="1133500"/>
                  </a:lnTo>
                  <a:lnTo>
                    <a:pt x="491236" y="1163447"/>
                  </a:lnTo>
                  <a:lnTo>
                    <a:pt x="455396" y="1196238"/>
                  </a:lnTo>
                  <a:lnTo>
                    <a:pt x="422160" y="1231353"/>
                  </a:lnTo>
                  <a:lnTo>
                    <a:pt x="391236" y="1268247"/>
                  </a:lnTo>
                  <a:lnTo>
                    <a:pt x="362331" y="1306322"/>
                  </a:lnTo>
                  <a:lnTo>
                    <a:pt x="337337" y="1343774"/>
                  </a:lnTo>
                  <a:lnTo>
                    <a:pt x="316611" y="1383563"/>
                  </a:lnTo>
                  <a:lnTo>
                    <a:pt x="304355" y="1425117"/>
                  </a:lnTo>
                  <a:lnTo>
                    <a:pt x="304800" y="1467866"/>
                  </a:lnTo>
                  <a:lnTo>
                    <a:pt x="350151" y="1461579"/>
                  </a:lnTo>
                  <a:lnTo>
                    <a:pt x="445579" y="1450403"/>
                  </a:lnTo>
                  <a:lnTo>
                    <a:pt x="494538" y="1443570"/>
                  </a:lnTo>
                  <a:lnTo>
                    <a:pt x="543547" y="1434642"/>
                  </a:lnTo>
                  <a:lnTo>
                    <a:pt x="592086" y="1422641"/>
                  </a:lnTo>
                  <a:lnTo>
                    <a:pt x="639559" y="1406601"/>
                  </a:lnTo>
                  <a:lnTo>
                    <a:pt x="685419" y="1385570"/>
                  </a:lnTo>
                  <a:lnTo>
                    <a:pt x="732116" y="1357630"/>
                  </a:lnTo>
                  <a:lnTo>
                    <a:pt x="775690" y="1324914"/>
                  </a:lnTo>
                  <a:lnTo>
                    <a:pt x="816737" y="1288618"/>
                  </a:lnTo>
                  <a:lnTo>
                    <a:pt x="855827" y="1249934"/>
                  </a:lnTo>
                  <a:lnTo>
                    <a:pt x="893572" y="1210056"/>
                  </a:lnTo>
                  <a:lnTo>
                    <a:pt x="928573" y="1173543"/>
                  </a:lnTo>
                  <a:lnTo>
                    <a:pt x="962685" y="1135722"/>
                  </a:lnTo>
                  <a:lnTo>
                    <a:pt x="994473" y="1095857"/>
                  </a:lnTo>
                  <a:lnTo>
                    <a:pt x="1022477" y="1053211"/>
                  </a:lnTo>
                  <a:lnTo>
                    <a:pt x="1046378" y="1007351"/>
                  </a:lnTo>
                  <a:lnTo>
                    <a:pt x="1063586" y="959027"/>
                  </a:lnTo>
                  <a:lnTo>
                    <a:pt x="1072654" y="909243"/>
                  </a:lnTo>
                  <a:close/>
                </a:path>
                <a:path w="2261235" h="2221865">
                  <a:moveTo>
                    <a:pt x="1429651" y="1387259"/>
                  </a:moveTo>
                  <a:lnTo>
                    <a:pt x="1426095" y="1336128"/>
                  </a:lnTo>
                  <a:lnTo>
                    <a:pt x="1404302" y="1381874"/>
                  </a:lnTo>
                  <a:lnTo>
                    <a:pt x="1375143" y="1423581"/>
                  </a:lnTo>
                  <a:lnTo>
                    <a:pt x="1340015" y="1461147"/>
                  </a:lnTo>
                  <a:lnTo>
                    <a:pt x="1300226" y="1494713"/>
                  </a:lnTo>
                  <a:lnTo>
                    <a:pt x="1257071" y="1524381"/>
                  </a:lnTo>
                  <a:lnTo>
                    <a:pt x="1211834" y="1550289"/>
                  </a:lnTo>
                  <a:lnTo>
                    <a:pt x="1164767" y="1573110"/>
                  </a:lnTo>
                  <a:lnTo>
                    <a:pt x="1117117" y="1594116"/>
                  </a:lnTo>
                  <a:lnTo>
                    <a:pt x="1021727" y="1634845"/>
                  </a:lnTo>
                  <a:lnTo>
                    <a:pt x="974864" y="1656626"/>
                  </a:lnTo>
                  <a:lnTo>
                    <a:pt x="929132" y="1680718"/>
                  </a:lnTo>
                  <a:lnTo>
                    <a:pt x="886942" y="1706587"/>
                  </a:lnTo>
                  <a:lnTo>
                    <a:pt x="846607" y="1735086"/>
                  </a:lnTo>
                  <a:lnTo>
                    <a:pt x="808062" y="1766023"/>
                  </a:lnTo>
                  <a:lnTo>
                    <a:pt x="771283" y="1799183"/>
                  </a:lnTo>
                  <a:lnTo>
                    <a:pt x="736244" y="1834375"/>
                  </a:lnTo>
                  <a:lnTo>
                    <a:pt x="702894" y="1871395"/>
                  </a:lnTo>
                  <a:lnTo>
                    <a:pt x="671195" y="1910016"/>
                  </a:lnTo>
                  <a:lnTo>
                    <a:pt x="641108" y="1950059"/>
                  </a:lnTo>
                  <a:lnTo>
                    <a:pt x="612609" y="1991309"/>
                  </a:lnTo>
                  <a:lnTo>
                    <a:pt x="585647" y="2033562"/>
                  </a:lnTo>
                  <a:lnTo>
                    <a:pt x="560184" y="2076615"/>
                  </a:lnTo>
                  <a:lnTo>
                    <a:pt x="536194" y="2120265"/>
                  </a:lnTo>
                  <a:lnTo>
                    <a:pt x="511721" y="2169655"/>
                  </a:lnTo>
                  <a:lnTo>
                    <a:pt x="492506" y="2221230"/>
                  </a:lnTo>
                  <a:lnTo>
                    <a:pt x="798576" y="2221230"/>
                  </a:lnTo>
                  <a:lnTo>
                    <a:pt x="882408" y="2160143"/>
                  </a:lnTo>
                  <a:lnTo>
                    <a:pt x="923480" y="2129663"/>
                  </a:lnTo>
                  <a:lnTo>
                    <a:pt x="963968" y="2099056"/>
                  </a:lnTo>
                  <a:lnTo>
                    <a:pt x="1003884" y="2068182"/>
                  </a:lnTo>
                  <a:lnTo>
                    <a:pt x="1043228" y="2036914"/>
                  </a:lnTo>
                  <a:lnTo>
                    <a:pt x="1081976" y="2005126"/>
                  </a:lnTo>
                  <a:lnTo>
                    <a:pt x="1120140" y="1972691"/>
                  </a:lnTo>
                  <a:lnTo>
                    <a:pt x="1160932" y="1937181"/>
                  </a:lnTo>
                  <a:lnTo>
                    <a:pt x="1200658" y="1900326"/>
                  </a:lnTo>
                  <a:lnTo>
                    <a:pt x="1238758" y="1861820"/>
                  </a:lnTo>
                  <a:lnTo>
                    <a:pt x="1274635" y="1821357"/>
                  </a:lnTo>
                  <a:lnTo>
                    <a:pt x="1307769" y="1778660"/>
                  </a:lnTo>
                  <a:lnTo>
                    <a:pt x="1337564" y="1733423"/>
                  </a:lnTo>
                  <a:lnTo>
                    <a:pt x="1362532" y="1688033"/>
                  </a:lnTo>
                  <a:lnTo>
                    <a:pt x="1383728" y="1640674"/>
                  </a:lnTo>
                  <a:lnTo>
                    <a:pt x="1401076" y="1591729"/>
                  </a:lnTo>
                  <a:lnTo>
                    <a:pt x="1414437" y="1541551"/>
                  </a:lnTo>
                  <a:lnTo>
                    <a:pt x="1423733" y="1490510"/>
                  </a:lnTo>
                  <a:lnTo>
                    <a:pt x="1428838" y="1438960"/>
                  </a:lnTo>
                  <a:lnTo>
                    <a:pt x="1429651" y="1387259"/>
                  </a:lnTo>
                  <a:close/>
                </a:path>
                <a:path w="2261235" h="2221865">
                  <a:moveTo>
                    <a:pt x="1836331" y="1806575"/>
                  </a:moveTo>
                  <a:lnTo>
                    <a:pt x="1811286" y="1840001"/>
                  </a:lnTo>
                  <a:lnTo>
                    <a:pt x="1787740" y="1874913"/>
                  </a:lnTo>
                  <a:lnTo>
                    <a:pt x="1765960" y="1910994"/>
                  </a:lnTo>
                  <a:lnTo>
                    <a:pt x="1746237" y="1947926"/>
                  </a:lnTo>
                  <a:lnTo>
                    <a:pt x="1722805" y="1996300"/>
                  </a:lnTo>
                  <a:lnTo>
                    <a:pt x="1699806" y="2045004"/>
                  </a:lnTo>
                  <a:lnTo>
                    <a:pt x="1674787" y="2092528"/>
                  </a:lnTo>
                  <a:lnTo>
                    <a:pt x="1645285" y="2137410"/>
                  </a:lnTo>
                  <a:lnTo>
                    <a:pt x="1605343" y="2181529"/>
                  </a:lnTo>
                  <a:lnTo>
                    <a:pt x="1560830" y="2221357"/>
                  </a:lnTo>
                  <a:lnTo>
                    <a:pt x="1705737" y="2221357"/>
                  </a:lnTo>
                  <a:lnTo>
                    <a:pt x="1720392" y="2147074"/>
                  </a:lnTo>
                  <a:lnTo>
                    <a:pt x="1732661" y="2099805"/>
                  </a:lnTo>
                  <a:lnTo>
                    <a:pt x="1747253" y="2053221"/>
                  </a:lnTo>
                  <a:lnTo>
                    <a:pt x="1764055" y="2007412"/>
                  </a:lnTo>
                  <a:lnTo>
                    <a:pt x="1782940" y="1962454"/>
                  </a:lnTo>
                  <a:lnTo>
                    <a:pt x="1803781" y="1918462"/>
                  </a:lnTo>
                  <a:lnTo>
                    <a:pt x="1816773" y="1892033"/>
                  </a:lnTo>
                  <a:lnTo>
                    <a:pt x="1828292" y="1864283"/>
                  </a:lnTo>
                  <a:lnTo>
                    <a:pt x="1835708" y="1835645"/>
                  </a:lnTo>
                  <a:lnTo>
                    <a:pt x="1836331" y="1806575"/>
                  </a:lnTo>
                  <a:close/>
                </a:path>
                <a:path w="2261235" h="2221865">
                  <a:moveTo>
                    <a:pt x="2260714" y="2221331"/>
                  </a:moveTo>
                  <a:lnTo>
                    <a:pt x="2258428" y="2210879"/>
                  </a:lnTo>
                  <a:lnTo>
                    <a:pt x="2251049" y="2178659"/>
                  </a:lnTo>
                  <a:lnTo>
                    <a:pt x="2251456" y="2189886"/>
                  </a:lnTo>
                  <a:lnTo>
                    <a:pt x="2251278" y="2200224"/>
                  </a:lnTo>
                  <a:lnTo>
                    <a:pt x="2250554" y="2210727"/>
                  </a:lnTo>
                  <a:lnTo>
                    <a:pt x="2249284" y="2221331"/>
                  </a:lnTo>
                  <a:lnTo>
                    <a:pt x="2260714" y="2221331"/>
                  </a:lnTo>
                  <a:close/>
                </a:path>
              </a:pathLst>
            </a:custGeom>
            <a:solidFill>
              <a:srgbClr val="4975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63" y="5987960"/>
              <a:ext cx="1254760" cy="1619250"/>
            </a:xfrm>
            <a:custGeom>
              <a:avLst/>
              <a:gdLst/>
              <a:ahLst/>
              <a:cxnLst/>
              <a:rect l="l" t="t" r="r" b="b"/>
              <a:pathLst>
                <a:path w="1254760" h="1619250">
                  <a:moveTo>
                    <a:pt x="505396" y="1410665"/>
                  </a:moveTo>
                  <a:lnTo>
                    <a:pt x="495033" y="1368806"/>
                  </a:lnTo>
                  <a:lnTo>
                    <a:pt x="465950" y="1329055"/>
                  </a:lnTo>
                  <a:lnTo>
                    <a:pt x="402945" y="1282674"/>
                  </a:lnTo>
                  <a:lnTo>
                    <a:pt x="358597" y="1259116"/>
                  </a:lnTo>
                  <a:lnTo>
                    <a:pt x="311302" y="1239316"/>
                  </a:lnTo>
                  <a:lnTo>
                    <a:pt x="261086" y="1223264"/>
                  </a:lnTo>
                  <a:lnTo>
                    <a:pt x="207949" y="1210983"/>
                  </a:lnTo>
                  <a:lnTo>
                    <a:pt x="151879" y="1202436"/>
                  </a:lnTo>
                  <a:lnTo>
                    <a:pt x="79679" y="1195400"/>
                  </a:lnTo>
                  <a:lnTo>
                    <a:pt x="40855" y="1193203"/>
                  </a:lnTo>
                  <a:lnTo>
                    <a:pt x="114" y="1191768"/>
                  </a:lnTo>
                  <a:lnTo>
                    <a:pt x="114" y="1591818"/>
                  </a:lnTo>
                  <a:lnTo>
                    <a:pt x="206616" y="1617853"/>
                  </a:lnTo>
                  <a:lnTo>
                    <a:pt x="240004" y="1619161"/>
                  </a:lnTo>
                  <a:lnTo>
                    <a:pt x="255752" y="1619161"/>
                  </a:lnTo>
                  <a:lnTo>
                    <a:pt x="323075" y="1610614"/>
                  </a:lnTo>
                  <a:lnTo>
                    <a:pt x="362165" y="1598828"/>
                  </a:lnTo>
                  <a:lnTo>
                    <a:pt x="420077" y="1572437"/>
                  </a:lnTo>
                  <a:lnTo>
                    <a:pt x="456895" y="1540751"/>
                  </a:lnTo>
                  <a:lnTo>
                    <a:pt x="484378" y="1501076"/>
                  </a:lnTo>
                  <a:lnTo>
                    <a:pt x="500621" y="1453769"/>
                  </a:lnTo>
                  <a:lnTo>
                    <a:pt x="505396" y="1410665"/>
                  </a:lnTo>
                  <a:close/>
                </a:path>
                <a:path w="1254760" h="1619250">
                  <a:moveTo>
                    <a:pt x="1032560" y="1061885"/>
                  </a:moveTo>
                  <a:lnTo>
                    <a:pt x="1013079" y="1020635"/>
                  </a:lnTo>
                  <a:lnTo>
                    <a:pt x="981798" y="993889"/>
                  </a:lnTo>
                  <a:lnTo>
                    <a:pt x="936193" y="967359"/>
                  </a:lnTo>
                  <a:lnTo>
                    <a:pt x="856678" y="939927"/>
                  </a:lnTo>
                  <a:lnTo>
                    <a:pt x="795007" y="922274"/>
                  </a:lnTo>
                  <a:lnTo>
                    <a:pt x="712863" y="904760"/>
                  </a:lnTo>
                  <a:lnTo>
                    <a:pt x="645401" y="891540"/>
                  </a:lnTo>
                  <a:lnTo>
                    <a:pt x="592670" y="882586"/>
                  </a:lnTo>
                  <a:lnTo>
                    <a:pt x="554723" y="877824"/>
                  </a:lnTo>
                  <a:lnTo>
                    <a:pt x="379171" y="867714"/>
                  </a:lnTo>
                  <a:lnTo>
                    <a:pt x="289344" y="863892"/>
                  </a:lnTo>
                  <a:lnTo>
                    <a:pt x="252463" y="862711"/>
                  </a:lnTo>
                  <a:lnTo>
                    <a:pt x="209753" y="863892"/>
                  </a:lnTo>
                  <a:lnTo>
                    <a:pt x="210324" y="863892"/>
                  </a:lnTo>
                  <a:lnTo>
                    <a:pt x="164871" y="866381"/>
                  </a:lnTo>
                  <a:lnTo>
                    <a:pt x="114388" y="870280"/>
                  </a:lnTo>
                  <a:lnTo>
                    <a:pt x="59474" y="875576"/>
                  </a:lnTo>
                  <a:lnTo>
                    <a:pt x="63" y="882269"/>
                  </a:lnTo>
                  <a:lnTo>
                    <a:pt x="63" y="1014222"/>
                  </a:lnTo>
                  <a:lnTo>
                    <a:pt x="48793" y="1052258"/>
                  </a:lnTo>
                  <a:lnTo>
                    <a:pt x="91389" y="1082713"/>
                  </a:lnTo>
                  <a:lnTo>
                    <a:pt x="132613" y="1109878"/>
                  </a:lnTo>
                  <a:lnTo>
                    <a:pt x="172453" y="1133729"/>
                  </a:lnTo>
                  <a:lnTo>
                    <a:pt x="223024" y="1158659"/>
                  </a:lnTo>
                  <a:lnTo>
                    <a:pt x="339331" y="1211580"/>
                  </a:lnTo>
                  <a:lnTo>
                    <a:pt x="387972" y="1230503"/>
                  </a:lnTo>
                  <a:lnTo>
                    <a:pt x="426618" y="1243215"/>
                  </a:lnTo>
                  <a:lnTo>
                    <a:pt x="467131" y="1254683"/>
                  </a:lnTo>
                  <a:lnTo>
                    <a:pt x="509536" y="1264881"/>
                  </a:lnTo>
                  <a:lnTo>
                    <a:pt x="553834" y="1273810"/>
                  </a:lnTo>
                  <a:lnTo>
                    <a:pt x="627062" y="1282839"/>
                  </a:lnTo>
                  <a:lnTo>
                    <a:pt x="696201" y="1285875"/>
                  </a:lnTo>
                  <a:lnTo>
                    <a:pt x="744321" y="1284262"/>
                  </a:lnTo>
                  <a:lnTo>
                    <a:pt x="790194" y="1279398"/>
                  </a:lnTo>
                  <a:lnTo>
                    <a:pt x="833805" y="1271308"/>
                  </a:lnTo>
                  <a:lnTo>
                    <a:pt x="875144" y="1259967"/>
                  </a:lnTo>
                  <a:lnTo>
                    <a:pt x="922896" y="1237043"/>
                  </a:lnTo>
                  <a:lnTo>
                    <a:pt x="962101" y="1210043"/>
                  </a:lnTo>
                  <a:lnTo>
                    <a:pt x="992759" y="1178953"/>
                  </a:lnTo>
                  <a:lnTo>
                    <a:pt x="1014869" y="1143774"/>
                  </a:lnTo>
                  <a:lnTo>
                    <a:pt x="1028433" y="1104519"/>
                  </a:lnTo>
                  <a:lnTo>
                    <a:pt x="1032319" y="1079144"/>
                  </a:lnTo>
                  <a:lnTo>
                    <a:pt x="1032560" y="1061885"/>
                  </a:lnTo>
                  <a:close/>
                </a:path>
                <a:path w="1254760" h="1619250">
                  <a:moveTo>
                    <a:pt x="1254633" y="437400"/>
                  </a:moveTo>
                  <a:lnTo>
                    <a:pt x="1241412" y="370509"/>
                  </a:lnTo>
                  <a:lnTo>
                    <a:pt x="1219695" y="327647"/>
                  </a:lnTo>
                  <a:lnTo>
                    <a:pt x="1189545" y="302526"/>
                  </a:lnTo>
                  <a:lnTo>
                    <a:pt x="1143254" y="282714"/>
                  </a:lnTo>
                  <a:lnTo>
                    <a:pt x="1081341" y="270929"/>
                  </a:lnTo>
                  <a:lnTo>
                    <a:pt x="1031125" y="265595"/>
                  </a:lnTo>
                  <a:lnTo>
                    <a:pt x="1016558" y="265023"/>
                  </a:lnTo>
                  <a:lnTo>
                    <a:pt x="1014272" y="265023"/>
                  </a:lnTo>
                  <a:lnTo>
                    <a:pt x="1013828" y="264795"/>
                  </a:lnTo>
                  <a:lnTo>
                    <a:pt x="1010907" y="264795"/>
                  </a:lnTo>
                  <a:lnTo>
                    <a:pt x="1006881" y="265023"/>
                  </a:lnTo>
                  <a:lnTo>
                    <a:pt x="1006195" y="265023"/>
                  </a:lnTo>
                  <a:lnTo>
                    <a:pt x="959726" y="270510"/>
                  </a:lnTo>
                  <a:lnTo>
                    <a:pt x="907313" y="283591"/>
                  </a:lnTo>
                  <a:lnTo>
                    <a:pt x="848728" y="304292"/>
                  </a:lnTo>
                  <a:lnTo>
                    <a:pt x="812571" y="319913"/>
                  </a:lnTo>
                  <a:lnTo>
                    <a:pt x="762850" y="342633"/>
                  </a:lnTo>
                  <a:lnTo>
                    <a:pt x="486270" y="536575"/>
                  </a:lnTo>
                  <a:lnTo>
                    <a:pt x="379869" y="630986"/>
                  </a:lnTo>
                  <a:lnTo>
                    <a:pt x="370687" y="639343"/>
                  </a:lnTo>
                  <a:lnTo>
                    <a:pt x="359740" y="643636"/>
                  </a:lnTo>
                  <a:lnTo>
                    <a:pt x="313182" y="662609"/>
                  </a:lnTo>
                  <a:lnTo>
                    <a:pt x="267068" y="682117"/>
                  </a:lnTo>
                  <a:lnTo>
                    <a:pt x="221411" y="702157"/>
                  </a:lnTo>
                  <a:lnTo>
                    <a:pt x="176225" y="722744"/>
                  </a:lnTo>
                  <a:lnTo>
                    <a:pt x="131483" y="743851"/>
                  </a:lnTo>
                  <a:lnTo>
                    <a:pt x="87185" y="765492"/>
                  </a:lnTo>
                  <a:lnTo>
                    <a:pt x="49568" y="784542"/>
                  </a:lnTo>
                  <a:lnTo>
                    <a:pt x="60820" y="772172"/>
                  </a:lnTo>
                  <a:lnTo>
                    <a:pt x="93154" y="738555"/>
                  </a:lnTo>
                  <a:lnTo>
                    <a:pt x="136423" y="694855"/>
                  </a:lnTo>
                  <a:lnTo>
                    <a:pt x="190614" y="641070"/>
                  </a:lnTo>
                  <a:lnTo>
                    <a:pt x="255765" y="577215"/>
                  </a:lnTo>
                  <a:lnTo>
                    <a:pt x="266382" y="565696"/>
                  </a:lnTo>
                  <a:lnTo>
                    <a:pt x="301104" y="523113"/>
                  </a:lnTo>
                  <a:lnTo>
                    <a:pt x="330441" y="478155"/>
                  </a:lnTo>
                  <a:lnTo>
                    <a:pt x="355917" y="428726"/>
                  </a:lnTo>
                  <a:lnTo>
                    <a:pt x="377507" y="388061"/>
                  </a:lnTo>
                  <a:lnTo>
                    <a:pt x="395211" y="356196"/>
                  </a:lnTo>
                  <a:lnTo>
                    <a:pt x="409054" y="333121"/>
                  </a:lnTo>
                  <a:lnTo>
                    <a:pt x="417525" y="314401"/>
                  </a:lnTo>
                  <a:lnTo>
                    <a:pt x="431050" y="276631"/>
                  </a:lnTo>
                  <a:lnTo>
                    <a:pt x="442899" y="219125"/>
                  </a:lnTo>
                  <a:lnTo>
                    <a:pt x="445008" y="189966"/>
                  </a:lnTo>
                  <a:lnTo>
                    <a:pt x="444563" y="160553"/>
                  </a:lnTo>
                  <a:lnTo>
                    <a:pt x="435914" y="99034"/>
                  </a:lnTo>
                  <a:lnTo>
                    <a:pt x="417576" y="46647"/>
                  </a:lnTo>
                  <a:lnTo>
                    <a:pt x="393763" y="16090"/>
                  </a:lnTo>
                  <a:lnTo>
                    <a:pt x="344538" y="0"/>
                  </a:lnTo>
                  <a:lnTo>
                    <a:pt x="343395" y="0"/>
                  </a:lnTo>
                  <a:lnTo>
                    <a:pt x="305206" y="9931"/>
                  </a:lnTo>
                  <a:lnTo>
                    <a:pt x="247129" y="39751"/>
                  </a:lnTo>
                  <a:lnTo>
                    <a:pt x="216230" y="66332"/>
                  </a:lnTo>
                  <a:lnTo>
                    <a:pt x="192011" y="98044"/>
                  </a:lnTo>
                  <a:lnTo>
                    <a:pt x="165633" y="147510"/>
                  </a:lnTo>
                  <a:lnTo>
                    <a:pt x="147408" y="187096"/>
                  </a:lnTo>
                  <a:lnTo>
                    <a:pt x="125844" y="236601"/>
                  </a:lnTo>
                  <a:lnTo>
                    <a:pt x="113271" y="275501"/>
                  </a:lnTo>
                  <a:lnTo>
                    <a:pt x="100304" y="318300"/>
                  </a:lnTo>
                  <a:lnTo>
                    <a:pt x="86956" y="364972"/>
                  </a:lnTo>
                  <a:lnTo>
                    <a:pt x="73228" y="415518"/>
                  </a:lnTo>
                  <a:lnTo>
                    <a:pt x="59093" y="469925"/>
                  </a:lnTo>
                  <a:lnTo>
                    <a:pt x="44564" y="528193"/>
                  </a:lnTo>
                  <a:lnTo>
                    <a:pt x="24117" y="658876"/>
                  </a:lnTo>
                  <a:lnTo>
                    <a:pt x="8242" y="721995"/>
                  </a:lnTo>
                  <a:lnTo>
                    <a:pt x="7607" y="729996"/>
                  </a:lnTo>
                  <a:lnTo>
                    <a:pt x="8013" y="744588"/>
                  </a:lnTo>
                  <a:lnTo>
                    <a:pt x="11696" y="762647"/>
                  </a:lnTo>
                  <a:lnTo>
                    <a:pt x="18681" y="784161"/>
                  </a:lnTo>
                  <a:lnTo>
                    <a:pt x="24244" y="797699"/>
                  </a:lnTo>
                  <a:lnTo>
                    <a:pt x="0" y="810387"/>
                  </a:lnTo>
                  <a:lnTo>
                    <a:pt x="0" y="842518"/>
                  </a:lnTo>
                  <a:lnTo>
                    <a:pt x="43878" y="819289"/>
                  </a:lnTo>
                  <a:lnTo>
                    <a:pt x="88265" y="796620"/>
                  </a:lnTo>
                  <a:lnTo>
                    <a:pt x="133146" y="774484"/>
                  </a:lnTo>
                  <a:lnTo>
                    <a:pt x="178511" y="752906"/>
                  </a:lnTo>
                  <a:lnTo>
                    <a:pt x="224370" y="731875"/>
                  </a:lnTo>
                  <a:lnTo>
                    <a:pt x="270738" y="711403"/>
                  </a:lnTo>
                  <a:lnTo>
                    <a:pt x="317588" y="691464"/>
                  </a:lnTo>
                  <a:lnTo>
                    <a:pt x="337324" y="683387"/>
                  </a:lnTo>
                  <a:lnTo>
                    <a:pt x="361721" y="692708"/>
                  </a:lnTo>
                  <a:lnTo>
                    <a:pt x="398614" y="704850"/>
                  </a:lnTo>
                  <a:lnTo>
                    <a:pt x="438061" y="716051"/>
                  </a:lnTo>
                  <a:lnTo>
                    <a:pt x="480047" y="726313"/>
                  </a:lnTo>
                  <a:lnTo>
                    <a:pt x="552513" y="736206"/>
                  </a:lnTo>
                  <a:lnTo>
                    <a:pt x="621271" y="742188"/>
                  </a:lnTo>
                  <a:lnTo>
                    <a:pt x="673366" y="744385"/>
                  </a:lnTo>
                  <a:lnTo>
                    <a:pt x="699300" y="744385"/>
                  </a:lnTo>
                  <a:lnTo>
                    <a:pt x="792886" y="735266"/>
                  </a:lnTo>
                  <a:lnTo>
                    <a:pt x="840447" y="728383"/>
                  </a:lnTo>
                  <a:lnTo>
                    <a:pt x="927785" y="710615"/>
                  </a:lnTo>
                  <a:lnTo>
                    <a:pt x="980414" y="696277"/>
                  </a:lnTo>
                  <a:lnTo>
                    <a:pt x="1051039" y="670941"/>
                  </a:lnTo>
                  <a:lnTo>
                    <a:pt x="1092517" y="651624"/>
                  </a:lnTo>
                  <a:lnTo>
                    <a:pt x="1129525" y="630301"/>
                  </a:lnTo>
                  <a:lnTo>
                    <a:pt x="1162100" y="606933"/>
                  </a:lnTo>
                  <a:lnTo>
                    <a:pt x="1208392" y="566039"/>
                  </a:lnTo>
                  <a:lnTo>
                    <a:pt x="1238161" y="518020"/>
                  </a:lnTo>
                  <a:lnTo>
                    <a:pt x="1252715" y="459257"/>
                  </a:lnTo>
                  <a:lnTo>
                    <a:pt x="1254633" y="437400"/>
                  </a:lnTo>
                  <a:close/>
                </a:path>
              </a:pathLst>
            </a:custGeom>
            <a:solidFill>
              <a:srgbClr val="5B40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8227" y="8856325"/>
              <a:ext cx="1447799" cy="14287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9775" y="0"/>
              <a:ext cx="4810124" cy="2815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object 12">
            <a:extLst>
              <a:ext uri="{FF2B5EF4-FFF2-40B4-BE49-F238E27FC236}">
                <a16:creationId xmlns:a16="http://schemas.microsoft.com/office/drawing/2014/main" id="{A4EB454C-5728-7DA6-4955-EBF0715F78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0116" y="4807728"/>
            <a:ext cx="3419418" cy="475537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388C351-DD7F-FAE1-1881-7EEB40F2B45A}"/>
              </a:ext>
            </a:extLst>
          </p:cNvPr>
          <p:cNvSpPr/>
          <p:nvPr/>
        </p:nvSpPr>
        <p:spPr>
          <a:xfrm>
            <a:off x="5567239" y="2002670"/>
            <a:ext cx="5486400" cy="2667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B8474D-EEE3-6706-9AB8-5760610C4348}"/>
              </a:ext>
            </a:extLst>
          </p:cNvPr>
          <p:cNvSpPr txBox="1"/>
          <p:nvPr/>
        </p:nvSpPr>
        <p:spPr>
          <a:xfrm>
            <a:off x="5253222" y="2137264"/>
            <a:ext cx="5715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895" algn="ctr">
              <a:spcBef>
                <a:spcPts val="125"/>
              </a:spcBef>
            </a:pPr>
            <a:r>
              <a:rPr lang="en-IN" sz="7000" spc="235" dirty="0">
                <a:solidFill>
                  <a:srgbClr val="0A1628"/>
                </a:solidFill>
                <a:latin typeface="Times New Roman"/>
                <a:cs typeface="Times New Roman"/>
              </a:rPr>
              <a:t>MIND</a:t>
            </a:r>
            <a:endParaRPr lang="en-IN" sz="7000" dirty="0">
              <a:latin typeface="Times New Roman"/>
              <a:cs typeface="Times New Roman"/>
            </a:endParaRPr>
          </a:p>
          <a:p>
            <a:pPr algn="ctr"/>
            <a:r>
              <a:rPr lang="en-IN" sz="7000" b="1" spc="-315" dirty="0">
                <a:solidFill>
                  <a:srgbClr val="0A1628"/>
                </a:solidFill>
                <a:latin typeface="Times New Roman"/>
                <a:cs typeface="Times New Roman"/>
              </a:rPr>
              <a:t>MAPPING</a:t>
            </a:r>
            <a:endParaRPr lang="en-IN" sz="7000" dirty="0">
              <a:latin typeface="Times New Roman"/>
              <a:cs typeface="Times New Roman"/>
            </a:endParaRPr>
          </a:p>
          <a:p>
            <a:endParaRPr lang="en-IN" sz="7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E6A24F-5D12-842B-624D-5615BAC6E96C}"/>
              </a:ext>
            </a:extLst>
          </p:cNvPr>
          <p:cNvSpPr txBox="1"/>
          <p:nvPr/>
        </p:nvSpPr>
        <p:spPr>
          <a:xfrm>
            <a:off x="2500073" y="5595845"/>
            <a:ext cx="31525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Equal Pay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Anti-Discrimination Policies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Leadership Work Environment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Recruitment Practices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Equality Strategy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D065DC-4291-584B-75BF-72B6E766CC7C}"/>
              </a:ext>
            </a:extLst>
          </p:cNvPr>
          <p:cNvSpPr txBox="1"/>
          <p:nvPr/>
        </p:nvSpPr>
        <p:spPr>
          <a:xfrm>
            <a:off x="11809765" y="1625218"/>
            <a:ext cx="571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Talent Development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Career Advancement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Diversity Leadership</a:t>
            </a:r>
            <a:endParaRPr lang="en-US" sz="2200" dirty="0"/>
          </a:p>
          <a:p>
            <a:endParaRPr lang="en-IN" sz="2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F86668-B8E5-5B2F-C8F9-2E0070B84F6B}"/>
              </a:ext>
            </a:extLst>
          </p:cNvPr>
          <p:cNvSpPr txBox="1"/>
          <p:nvPr/>
        </p:nvSpPr>
        <p:spPr>
          <a:xfrm>
            <a:off x="496343" y="1880320"/>
            <a:ext cx="9144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Diversity Training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Professional Development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Supportive Work Culture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Inclusive Leadership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Gender Sensitivity</a:t>
            </a:r>
            <a:endParaRPr lang="en-US" sz="2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268375-EAC6-E119-1A70-07299BFE2356}"/>
              </a:ext>
            </a:extLst>
          </p:cNvPr>
          <p:cNvSpPr txBox="1"/>
          <p:nvPr/>
        </p:nvSpPr>
        <p:spPr>
          <a:xfrm>
            <a:off x="11353800" y="5073020"/>
            <a:ext cx="5029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Anti-Discrimination Policies</a:t>
            </a:r>
          </a:p>
          <a:p>
            <a:r>
              <a:rPr lang="en-US" sz="2200" dirty="0"/>
              <a:t>Inclusive Hiring</a:t>
            </a:r>
          </a:p>
          <a:p>
            <a:r>
              <a:rPr lang="en-US" sz="2200" dirty="0"/>
              <a:t>Gender-Neutral Policies</a:t>
            </a:r>
          </a:p>
          <a:p>
            <a:r>
              <a:rPr lang="en-US" sz="2200" dirty="0"/>
              <a:t>Bias Mitigation</a:t>
            </a:r>
          </a:p>
          <a:p>
            <a:r>
              <a:rPr lang="en-US" sz="2200" dirty="0"/>
              <a:t>Bias Awareness</a:t>
            </a:r>
          </a:p>
          <a:p>
            <a:endParaRPr lang="en-IN" sz="2200" dirty="0"/>
          </a:p>
        </p:txBody>
      </p:sp>
      <p:sp>
        <p:nvSpPr>
          <p:cNvPr id="93" name="Arrow: Curved Down 92">
            <a:extLst>
              <a:ext uri="{FF2B5EF4-FFF2-40B4-BE49-F238E27FC236}">
                <a16:creationId xmlns:a16="http://schemas.microsoft.com/office/drawing/2014/main" id="{F7ADC5C7-BCB5-E373-8E73-17713CC3CCA2}"/>
              </a:ext>
            </a:extLst>
          </p:cNvPr>
          <p:cNvSpPr/>
          <p:nvPr/>
        </p:nvSpPr>
        <p:spPr>
          <a:xfrm>
            <a:off x="10210800" y="723900"/>
            <a:ext cx="2819400" cy="106679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5" name="Arrow: Curved Down 94">
            <a:extLst>
              <a:ext uri="{FF2B5EF4-FFF2-40B4-BE49-F238E27FC236}">
                <a16:creationId xmlns:a16="http://schemas.microsoft.com/office/drawing/2014/main" id="{9ED4D252-A691-5A96-CF08-2BD2220A239F}"/>
              </a:ext>
            </a:extLst>
          </p:cNvPr>
          <p:cNvSpPr/>
          <p:nvPr/>
        </p:nvSpPr>
        <p:spPr>
          <a:xfrm rot="8406867" flipV="1">
            <a:off x="2742078" y="3669453"/>
            <a:ext cx="2819400" cy="1080859"/>
          </a:xfrm>
          <a:prstGeom prst="curvedDownArrow">
            <a:avLst>
              <a:gd name="adj1" fmla="val 25000"/>
              <a:gd name="adj2" fmla="val 544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6" name="Arrow: Curved Left 95">
            <a:extLst>
              <a:ext uri="{FF2B5EF4-FFF2-40B4-BE49-F238E27FC236}">
                <a16:creationId xmlns:a16="http://schemas.microsoft.com/office/drawing/2014/main" id="{98EABFD6-A07F-20A1-72C3-571546346CA4}"/>
              </a:ext>
            </a:extLst>
          </p:cNvPr>
          <p:cNvSpPr/>
          <p:nvPr/>
        </p:nvSpPr>
        <p:spPr>
          <a:xfrm rot="4979975" flipH="1">
            <a:off x="4245022" y="-129655"/>
            <a:ext cx="1310142" cy="301911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7" name="Arrow: Curved Left 96">
            <a:extLst>
              <a:ext uri="{FF2B5EF4-FFF2-40B4-BE49-F238E27FC236}">
                <a16:creationId xmlns:a16="http://schemas.microsoft.com/office/drawing/2014/main" id="{81D2DD99-70C3-B983-6191-A50B0802B4FE}"/>
              </a:ext>
            </a:extLst>
          </p:cNvPr>
          <p:cNvSpPr/>
          <p:nvPr/>
        </p:nvSpPr>
        <p:spPr>
          <a:xfrm rot="7251891" flipH="1" flipV="1">
            <a:off x="12348129" y="2307741"/>
            <a:ext cx="956994" cy="312645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5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82595"/>
            <a:ext cx="18288000" cy="4605020"/>
          </a:xfrm>
          <a:custGeom>
            <a:avLst/>
            <a:gdLst/>
            <a:ahLst/>
            <a:cxnLst/>
            <a:rect l="l" t="t" r="r" b="b"/>
            <a:pathLst>
              <a:path w="18288000" h="4605020">
                <a:moveTo>
                  <a:pt x="0" y="4604403"/>
                </a:moveTo>
                <a:lnTo>
                  <a:pt x="18287998" y="4604403"/>
                </a:lnTo>
                <a:lnTo>
                  <a:pt x="18287998" y="0"/>
                </a:lnTo>
                <a:lnTo>
                  <a:pt x="0" y="0"/>
                </a:lnTo>
                <a:lnTo>
                  <a:pt x="0" y="4604403"/>
                </a:lnTo>
                <a:close/>
              </a:path>
            </a:pathLst>
          </a:custGeom>
          <a:solidFill>
            <a:srgbClr val="FDE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2994025"/>
          </a:xfrm>
          <a:custGeom>
            <a:avLst/>
            <a:gdLst/>
            <a:ahLst/>
            <a:cxnLst/>
            <a:rect l="l" t="t" r="r" b="b"/>
            <a:pathLst>
              <a:path w="18288000" h="2994025">
                <a:moveTo>
                  <a:pt x="0" y="2993612"/>
                </a:moveTo>
                <a:lnTo>
                  <a:pt x="18287998" y="2993612"/>
                </a:lnTo>
                <a:lnTo>
                  <a:pt x="18287998" y="0"/>
                </a:lnTo>
                <a:lnTo>
                  <a:pt x="0" y="0"/>
                </a:lnTo>
                <a:lnTo>
                  <a:pt x="0" y="2993612"/>
                </a:lnTo>
                <a:close/>
              </a:path>
            </a:pathLst>
          </a:custGeom>
          <a:solidFill>
            <a:srgbClr val="FDE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" y="8065680"/>
            <a:ext cx="1430020" cy="2221865"/>
          </a:xfrm>
          <a:custGeom>
            <a:avLst/>
            <a:gdLst/>
            <a:ahLst/>
            <a:cxnLst/>
            <a:rect l="l" t="t" r="r" b="b"/>
            <a:pathLst>
              <a:path w="1430020" h="2221865">
                <a:moveTo>
                  <a:pt x="350520" y="2221230"/>
                </a:moveTo>
                <a:lnTo>
                  <a:pt x="313791" y="2182888"/>
                </a:lnTo>
                <a:lnTo>
                  <a:pt x="274523" y="2146985"/>
                </a:lnTo>
                <a:lnTo>
                  <a:pt x="233095" y="2113623"/>
                </a:lnTo>
                <a:lnTo>
                  <a:pt x="189865" y="2082927"/>
                </a:lnTo>
                <a:lnTo>
                  <a:pt x="144259" y="2054225"/>
                </a:lnTo>
                <a:lnTo>
                  <a:pt x="97307" y="2027809"/>
                </a:lnTo>
                <a:lnTo>
                  <a:pt x="49161" y="2003488"/>
                </a:lnTo>
                <a:lnTo>
                  <a:pt x="279" y="1981200"/>
                </a:lnTo>
                <a:lnTo>
                  <a:pt x="0" y="1981200"/>
                </a:lnTo>
                <a:lnTo>
                  <a:pt x="0" y="2221230"/>
                </a:lnTo>
                <a:lnTo>
                  <a:pt x="350520" y="2221230"/>
                </a:lnTo>
                <a:close/>
              </a:path>
              <a:path w="1430020" h="2221865">
                <a:moveTo>
                  <a:pt x="478878" y="508584"/>
                </a:moveTo>
                <a:lnTo>
                  <a:pt x="478396" y="462318"/>
                </a:lnTo>
                <a:lnTo>
                  <a:pt x="474091" y="416306"/>
                </a:lnTo>
                <a:lnTo>
                  <a:pt x="465455" y="365379"/>
                </a:lnTo>
                <a:lnTo>
                  <a:pt x="453263" y="315061"/>
                </a:lnTo>
                <a:lnTo>
                  <a:pt x="438404" y="265201"/>
                </a:lnTo>
                <a:lnTo>
                  <a:pt x="421767" y="215646"/>
                </a:lnTo>
                <a:lnTo>
                  <a:pt x="345186" y="0"/>
                </a:lnTo>
                <a:lnTo>
                  <a:pt x="317449" y="39547"/>
                </a:lnTo>
                <a:lnTo>
                  <a:pt x="290322" y="79514"/>
                </a:lnTo>
                <a:lnTo>
                  <a:pt x="264033" y="119976"/>
                </a:lnTo>
                <a:lnTo>
                  <a:pt x="238861" y="161010"/>
                </a:lnTo>
                <a:lnTo>
                  <a:pt x="215049" y="202692"/>
                </a:lnTo>
                <a:lnTo>
                  <a:pt x="192862" y="245097"/>
                </a:lnTo>
                <a:lnTo>
                  <a:pt x="172542" y="288315"/>
                </a:lnTo>
                <a:lnTo>
                  <a:pt x="154355" y="332397"/>
                </a:lnTo>
                <a:lnTo>
                  <a:pt x="138557" y="377444"/>
                </a:lnTo>
                <a:lnTo>
                  <a:pt x="125603" y="424116"/>
                </a:lnTo>
                <a:lnTo>
                  <a:pt x="115874" y="471690"/>
                </a:lnTo>
                <a:lnTo>
                  <a:pt x="109588" y="519811"/>
                </a:lnTo>
                <a:lnTo>
                  <a:pt x="106972" y="568121"/>
                </a:lnTo>
                <a:lnTo>
                  <a:pt x="108280" y="616254"/>
                </a:lnTo>
                <a:lnTo>
                  <a:pt x="113715" y="663867"/>
                </a:lnTo>
                <a:lnTo>
                  <a:pt x="123532" y="710603"/>
                </a:lnTo>
                <a:lnTo>
                  <a:pt x="137960" y="756081"/>
                </a:lnTo>
                <a:lnTo>
                  <a:pt x="157226" y="799973"/>
                </a:lnTo>
                <a:lnTo>
                  <a:pt x="180200" y="839520"/>
                </a:lnTo>
                <a:lnTo>
                  <a:pt x="207111" y="876452"/>
                </a:lnTo>
                <a:lnTo>
                  <a:pt x="237820" y="910488"/>
                </a:lnTo>
                <a:lnTo>
                  <a:pt x="270065" y="939457"/>
                </a:lnTo>
                <a:lnTo>
                  <a:pt x="263944" y="966749"/>
                </a:lnTo>
                <a:lnTo>
                  <a:pt x="255155" y="1011288"/>
                </a:lnTo>
                <a:lnTo>
                  <a:pt x="247459" y="1056259"/>
                </a:lnTo>
                <a:lnTo>
                  <a:pt x="240868" y="1101648"/>
                </a:lnTo>
                <a:lnTo>
                  <a:pt x="235381" y="1147483"/>
                </a:lnTo>
                <a:lnTo>
                  <a:pt x="231000" y="1193774"/>
                </a:lnTo>
                <a:lnTo>
                  <a:pt x="227723" y="1240497"/>
                </a:lnTo>
                <a:lnTo>
                  <a:pt x="225552" y="1287691"/>
                </a:lnTo>
                <a:lnTo>
                  <a:pt x="224472" y="1335341"/>
                </a:lnTo>
                <a:lnTo>
                  <a:pt x="224510" y="1383449"/>
                </a:lnTo>
                <a:lnTo>
                  <a:pt x="225666" y="1432039"/>
                </a:lnTo>
                <a:lnTo>
                  <a:pt x="227393" y="1469898"/>
                </a:lnTo>
                <a:lnTo>
                  <a:pt x="213944" y="1427264"/>
                </a:lnTo>
                <a:lnTo>
                  <a:pt x="194665" y="1382268"/>
                </a:lnTo>
                <a:lnTo>
                  <a:pt x="171157" y="1339392"/>
                </a:lnTo>
                <a:lnTo>
                  <a:pt x="143700" y="1298943"/>
                </a:lnTo>
                <a:lnTo>
                  <a:pt x="112572" y="1261224"/>
                </a:lnTo>
                <a:lnTo>
                  <a:pt x="78066" y="1226540"/>
                </a:lnTo>
                <a:lnTo>
                  <a:pt x="40436" y="1195197"/>
                </a:lnTo>
                <a:lnTo>
                  <a:pt x="177" y="1167638"/>
                </a:lnTo>
                <a:lnTo>
                  <a:pt x="50" y="1167638"/>
                </a:lnTo>
                <a:lnTo>
                  <a:pt x="0" y="1415288"/>
                </a:lnTo>
                <a:lnTo>
                  <a:pt x="51396" y="1425676"/>
                </a:lnTo>
                <a:lnTo>
                  <a:pt x="100533" y="1436382"/>
                </a:lnTo>
                <a:lnTo>
                  <a:pt x="146837" y="1447774"/>
                </a:lnTo>
                <a:lnTo>
                  <a:pt x="189750" y="1460220"/>
                </a:lnTo>
                <a:lnTo>
                  <a:pt x="227571" y="1473682"/>
                </a:lnTo>
                <a:lnTo>
                  <a:pt x="227914" y="1481099"/>
                </a:lnTo>
                <a:lnTo>
                  <a:pt x="231279" y="1530654"/>
                </a:lnTo>
                <a:lnTo>
                  <a:pt x="235750" y="1580692"/>
                </a:lnTo>
                <a:lnTo>
                  <a:pt x="241325" y="1631213"/>
                </a:lnTo>
                <a:lnTo>
                  <a:pt x="248018" y="1682254"/>
                </a:lnTo>
                <a:lnTo>
                  <a:pt x="255816" y="1733778"/>
                </a:lnTo>
                <a:lnTo>
                  <a:pt x="264731" y="1785823"/>
                </a:lnTo>
                <a:lnTo>
                  <a:pt x="274764" y="1838388"/>
                </a:lnTo>
                <a:lnTo>
                  <a:pt x="285902" y="1891474"/>
                </a:lnTo>
                <a:lnTo>
                  <a:pt x="298157" y="1945081"/>
                </a:lnTo>
                <a:lnTo>
                  <a:pt x="311518" y="1999221"/>
                </a:lnTo>
                <a:lnTo>
                  <a:pt x="326009" y="2053907"/>
                </a:lnTo>
                <a:lnTo>
                  <a:pt x="341617" y="2109127"/>
                </a:lnTo>
                <a:lnTo>
                  <a:pt x="358432" y="2165210"/>
                </a:lnTo>
                <a:lnTo>
                  <a:pt x="376174" y="2221331"/>
                </a:lnTo>
                <a:lnTo>
                  <a:pt x="426974" y="2221331"/>
                </a:lnTo>
                <a:lnTo>
                  <a:pt x="408787" y="2164905"/>
                </a:lnTo>
                <a:lnTo>
                  <a:pt x="391922" y="2109762"/>
                </a:lnTo>
                <a:lnTo>
                  <a:pt x="376085" y="2054872"/>
                </a:lnTo>
                <a:lnTo>
                  <a:pt x="361365" y="2000529"/>
                </a:lnTo>
                <a:lnTo>
                  <a:pt x="347764" y="1946732"/>
                </a:lnTo>
                <a:lnTo>
                  <a:pt x="335280" y="1893468"/>
                </a:lnTo>
                <a:lnTo>
                  <a:pt x="323913" y="1840750"/>
                </a:lnTo>
                <a:lnTo>
                  <a:pt x="313664" y="1788553"/>
                </a:lnTo>
                <a:lnTo>
                  <a:pt x="304520" y="1736877"/>
                </a:lnTo>
                <a:lnTo>
                  <a:pt x="296506" y="1685734"/>
                </a:lnTo>
                <a:lnTo>
                  <a:pt x="289598" y="1635099"/>
                </a:lnTo>
                <a:lnTo>
                  <a:pt x="283806" y="1584972"/>
                </a:lnTo>
                <a:lnTo>
                  <a:pt x="279120" y="1535353"/>
                </a:lnTo>
                <a:lnTo>
                  <a:pt x="275551" y="1486230"/>
                </a:lnTo>
                <a:lnTo>
                  <a:pt x="273100" y="1437601"/>
                </a:lnTo>
                <a:lnTo>
                  <a:pt x="271741" y="1389468"/>
                </a:lnTo>
                <a:lnTo>
                  <a:pt x="271627" y="1335341"/>
                </a:lnTo>
                <a:lnTo>
                  <a:pt x="272376" y="1294638"/>
                </a:lnTo>
                <a:lnTo>
                  <a:pt x="274358" y="1247940"/>
                </a:lnTo>
                <a:lnTo>
                  <a:pt x="277444" y="1201699"/>
                </a:lnTo>
                <a:lnTo>
                  <a:pt x="281635" y="1155928"/>
                </a:lnTo>
                <a:lnTo>
                  <a:pt x="286931" y="1110627"/>
                </a:lnTo>
                <a:lnTo>
                  <a:pt x="293331" y="1065771"/>
                </a:lnTo>
                <a:lnTo>
                  <a:pt x="300837" y="1021359"/>
                </a:lnTo>
                <a:lnTo>
                  <a:pt x="309448" y="977392"/>
                </a:lnTo>
                <a:lnTo>
                  <a:pt x="319151" y="933869"/>
                </a:lnTo>
                <a:lnTo>
                  <a:pt x="329971" y="890765"/>
                </a:lnTo>
                <a:lnTo>
                  <a:pt x="344411" y="863917"/>
                </a:lnTo>
                <a:lnTo>
                  <a:pt x="374713" y="822807"/>
                </a:lnTo>
                <a:lnTo>
                  <a:pt x="401154" y="780338"/>
                </a:lnTo>
                <a:lnTo>
                  <a:pt x="423735" y="736739"/>
                </a:lnTo>
                <a:lnTo>
                  <a:pt x="442468" y="692200"/>
                </a:lnTo>
                <a:lnTo>
                  <a:pt x="457339" y="646912"/>
                </a:lnTo>
                <a:lnTo>
                  <a:pt x="468363" y="601078"/>
                </a:lnTo>
                <a:lnTo>
                  <a:pt x="475538" y="554901"/>
                </a:lnTo>
                <a:lnTo>
                  <a:pt x="478878" y="508584"/>
                </a:lnTo>
                <a:close/>
              </a:path>
              <a:path w="1430020" h="2221865">
                <a:moveTo>
                  <a:pt x="1072654" y="909243"/>
                </a:moveTo>
                <a:lnTo>
                  <a:pt x="1072134" y="859028"/>
                </a:lnTo>
                <a:lnTo>
                  <a:pt x="661568" y="1058583"/>
                </a:lnTo>
                <a:lnTo>
                  <a:pt x="616597" y="1081811"/>
                </a:lnTo>
                <a:lnTo>
                  <a:pt x="572808" y="1106538"/>
                </a:lnTo>
                <a:lnTo>
                  <a:pt x="530809" y="1133500"/>
                </a:lnTo>
                <a:lnTo>
                  <a:pt x="491236" y="1163447"/>
                </a:lnTo>
                <a:lnTo>
                  <a:pt x="455396" y="1196238"/>
                </a:lnTo>
                <a:lnTo>
                  <a:pt x="422160" y="1231353"/>
                </a:lnTo>
                <a:lnTo>
                  <a:pt x="391236" y="1268247"/>
                </a:lnTo>
                <a:lnTo>
                  <a:pt x="362331" y="1306322"/>
                </a:lnTo>
                <a:lnTo>
                  <a:pt x="337337" y="1343774"/>
                </a:lnTo>
                <a:lnTo>
                  <a:pt x="316611" y="1383563"/>
                </a:lnTo>
                <a:lnTo>
                  <a:pt x="304355" y="1425117"/>
                </a:lnTo>
                <a:lnTo>
                  <a:pt x="304800" y="1467866"/>
                </a:lnTo>
                <a:lnTo>
                  <a:pt x="350151" y="1461579"/>
                </a:lnTo>
                <a:lnTo>
                  <a:pt x="445579" y="1450403"/>
                </a:lnTo>
                <a:lnTo>
                  <a:pt x="494538" y="1443570"/>
                </a:lnTo>
                <a:lnTo>
                  <a:pt x="543547" y="1434642"/>
                </a:lnTo>
                <a:lnTo>
                  <a:pt x="592086" y="1422641"/>
                </a:lnTo>
                <a:lnTo>
                  <a:pt x="639559" y="1406601"/>
                </a:lnTo>
                <a:lnTo>
                  <a:pt x="685419" y="1385570"/>
                </a:lnTo>
                <a:lnTo>
                  <a:pt x="732116" y="1357630"/>
                </a:lnTo>
                <a:lnTo>
                  <a:pt x="775690" y="1324914"/>
                </a:lnTo>
                <a:lnTo>
                  <a:pt x="816737" y="1288618"/>
                </a:lnTo>
                <a:lnTo>
                  <a:pt x="855827" y="1249934"/>
                </a:lnTo>
                <a:lnTo>
                  <a:pt x="893572" y="1210056"/>
                </a:lnTo>
                <a:lnTo>
                  <a:pt x="928573" y="1173543"/>
                </a:lnTo>
                <a:lnTo>
                  <a:pt x="962685" y="1135722"/>
                </a:lnTo>
                <a:lnTo>
                  <a:pt x="994473" y="1095857"/>
                </a:lnTo>
                <a:lnTo>
                  <a:pt x="1022477" y="1053211"/>
                </a:lnTo>
                <a:lnTo>
                  <a:pt x="1046378" y="1007351"/>
                </a:lnTo>
                <a:lnTo>
                  <a:pt x="1063586" y="959027"/>
                </a:lnTo>
                <a:lnTo>
                  <a:pt x="1072654" y="909243"/>
                </a:lnTo>
                <a:close/>
              </a:path>
              <a:path w="1430020" h="2221865">
                <a:moveTo>
                  <a:pt x="1429651" y="1387259"/>
                </a:moveTo>
                <a:lnTo>
                  <a:pt x="1426095" y="1336128"/>
                </a:lnTo>
                <a:lnTo>
                  <a:pt x="1404302" y="1381874"/>
                </a:lnTo>
                <a:lnTo>
                  <a:pt x="1375143" y="1423581"/>
                </a:lnTo>
                <a:lnTo>
                  <a:pt x="1340015" y="1461147"/>
                </a:lnTo>
                <a:lnTo>
                  <a:pt x="1300226" y="1494713"/>
                </a:lnTo>
                <a:lnTo>
                  <a:pt x="1257071" y="1524381"/>
                </a:lnTo>
                <a:lnTo>
                  <a:pt x="1211834" y="1550289"/>
                </a:lnTo>
                <a:lnTo>
                  <a:pt x="1164767" y="1573110"/>
                </a:lnTo>
                <a:lnTo>
                  <a:pt x="1117117" y="1594116"/>
                </a:lnTo>
                <a:lnTo>
                  <a:pt x="1021727" y="1634845"/>
                </a:lnTo>
                <a:lnTo>
                  <a:pt x="974864" y="1656626"/>
                </a:lnTo>
                <a:lnTo>
                  <a:pt x="929132" y="1680718"/>
                </a:lnTo>
                <a:lnTo>
                  <a:pt x="886942" y="1706587"/>
                </a:lnTo>
                <a:lnTo>
                  <a:pt x="846607" y="1735086"/>
                </a:lnTo>
                <a:lnTo>
                  <a:pt x="808062" y="1766023"/>
                </a:lnTo>
                <a:lnTo>
                  <a:pt x="771283" y="1799183"/>
                </a:lnTo>
                <a:lnTo>
                  <a:pt x="736244" y="1834375"/>
                </a:lnTo>
                <a:lnTo>
                  <a:pt x="702894" y="1871395"/>
                </a:lnTo>
                <a:lnTo>
                  <a:pt x="671195" y="1910016"/>
                </a:lnTo>
                <a:lnTo>
                  <a:pt x="641108" y="1950059"/>
                </a:lnTo>
                <a:lnTo>
                  <a:pt x="612609" y="1991309"/>
                </a:lnTo>
                <a:lnTo>
                  <a:pt x="585647" y="2033562"/>
                </a:lnTo>
                <a:lnTo>
                  <a:pt x="560184" y="2076615"/>
                </a:lnTo>
                <a:lnTo>
                  <a:pt x="536194" y="2120265"/>
                </a:lnTo>
                <a:lnTo>
                  <a:pt x="511721" y="2169655"/>
                </a:lnTo>
                <a:lnTo>
                  <a:pt x="492506" y="2221230"/>
                </a:lnTo>
                <a:lnTo>
                  <a:pt x="798576" y="2221230"/>
                </a:lnTo>
                <a:lnTo>
                  <a:pt x="882408" y="2160143"/>
                </a:lnTo>
                <a:lnTo>
                  <a:pt x="923480" y="2129663"/>
                </a:lnTo>
                <a:lnTo>
                  <a:pt x="963968" y="2099056"/>
                </a:lnTo>
                <a:lnTo>
                  <a:pt x="1003884" y="2068182"/>
                </a:lnTo>
                <a:lnTo>
                  <a:pt x="1043228" y="2036914"/>
                </a:lnTo>
                <a:lnTo>
                  <a:pt x="1081976" y="2005126"/>
                </a:lnTo>
                <a:lnTo>
                  <a:pt x="1120140" y="1972691"/>
                </a:lnTo>
                <a:lnTo>
                  <a:pt x="1160932" y="1937181"/>
                </a:lnTo>
                <a:lnTo>
                  <a:pt x="1200658" y="1900326"/>
                </a:lnTo>
                <a:lnTo>
                  <a:pt x="1238758" y="1861820"/>
                </a:lnTo>
                <a:lnTo>
                  <a:pt x="1274635" y="1821357"/>
                </a:lnTo>
                <a:lnTo>
                  <a:pt x="1307769" y="1778660"/>
                </a:lnTo>
                <a:lnTo>
                  <a:pt x="1337564" y="1733423"/>
                </a:lnTo>
                <a:lnTo>
                  <a:pt x="1362532" y="1688033"/>
                </a:lnTo>
                <a:lnTo>
                  <a:pt x="1383728" y="1640674"/>
                </a:lnTo>
                <a:lnTo>
                  <a:pt x="1401076" y="1591729"/>
                </a:lnTo>
                <a:lnTo>
                  <a:pt x="1414437" y="1541551"/>
                </a:lnTo>
                <a:lnTo>
                  <a:pt x="1423733" y="1490510"/>
                </a:lnTo>
                <a:lnTo>
                  <a:pt x="1428838" y="1438960"/>
                </a:lnTo>
                <a:lnTo>
                  <a:pt x="1429651" y="1387259"/>
                </a:lnTo>
                <a:close/>
              </a:path>
            </a:pathLst>
          </a:custGeom>
          <a:solidFill>
            <a:srgbClr val="E7B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0881" y="9872250"/>
            <a:ext cx="275590" cy="415290"/>
          </a:xfrm>
          <a:custGeom>
            <a:avLst/>
            <a:gdLst/>
            <a:ahLst/>
            <a:cxnLst/>
            <a:rect l="l" t="t" r="r" b="b"/>
            <a:pathLst>
              <a:path w="275589" h="415290">
                <a:moveTo>
                  <a:pt x="144906" y="414777"/>
                </a:moveTo>
                <a:lnTo>
                  <a:pt x="0" y="414777"/>
                </a:lnTo>
                <a:lnTo>
                  <a:pt x="22661" y="395285"/>
                </a:lnTo>
                <a:lnTo>
                  <a:pt x="44513" y="374947"/>
                </a:lnTo>
                <a:lnTo>
                  <a:pt x="84454" y="330831"/>
                </a:lnTo>
                <a:lnTo>
                  <a:pt x="113964" y="285954"/>
                </a:lnTo>
                <a:lnTo>
                  <a:pt x="138985" y="238423"/>
                </a:lnTo>
                <a:lnTo>
                  <a:pt x="161982" y="189724"/>
                </a:lnTo>
                <a:lnTo>
                  <a:pt x="185419" y="141347"/>
                </a:lnTo>
                <a:lnTo>
                  <a:pt x="205132" y="104420"/>
                </a:lnTo>
                <a:lnTo>
                  <a:pt x="226916" y="68338"/>
                </a:lnTo>
                <a:lnTo>
                  <a:pt x="250463" y="33423"/>
                </a:lnTo>
                <a:lnTo>
                  <a:pt x="275506" y="0"/>
                </a:lnTo>
                <a:lnTo>
                  <a:pt x="274883" y="29069"/>
                </a:lnTo>
                <a:lnTo>
                  <a:pt x="267461" y="57702"/>
                </a:lnTo>
                <a:lnTo>
                  <a:pt x="255944" y="85453"/>
                </a:lnTo>
                <a:lnTo>
                  <a:pt x="242950" y="111883"/>
                </a:lnTo>
                <a:lnTo>
                  <a:pt x="222110" y="155884"/>
                </a:lnTo>
                <a:lnTo>
                  <a:pt x="203232" y="200835"/>
                </a:lnTo>
                <a:lnTo>
                  <a:pt x="186435" y="246646"/>
                </a:lnTo>
                <a:lnTo>
                  <a:pt x="171840" y="293229"/>
                </a:lnTo>
                <a:lnTo>
                  <a:pt x="159565" y="340497"/>
                </a:lnTo>
                <a:lnTo>
                  <a:pt x="148435" y="395285"/>
                </a:lnTo>
                <a:lnTo>
                  <a:pt x="144906" y="414777"/>
                </a:lnTo>
                <a:close/>
              </a:path>
            </a:pathLst>
          </a:custGeom>
          <a:solidFill>
            <a:srgbClr val="E7B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9347" y="10244335"/>
            <a:ext cx="11430" cy="43180"/>
          </a:xfrm>
          <a:custGeom>
            <a:avLst/>
            <a:gdLst/>
            <a:ahLst/>
            <a:cxnLst/>
            <a:rect l="l" t="t" r="r" b="b"/>
            <a:pathLst>
              <a:path w="11430" h="43179">
                <a:moveTo>
                  <a:pt x="11429" y="42664"/>
                </a:moveTo>
                <a:lnTo>
                  <a:pt x="0" y="42664"/>
                </a:lnTo>
                <a:lnTo>
                  <a:pt x="1270" y="32070"/>
                </a:lnTo>
                <a:lnTo>
                  <a:pt x="1987" y="21563"/>
                </a:lnTo>
                <a:lnTo>
                  <a:pt x="2161" y="11223"/>
                </a:lnTo>
                <a:lnTo>
                  <a:pt x="1754" y="0"/>
                </a:lnTo>
                <a:lnTo>
                  <a:pt x="9134" y="32213"/>
                </a:lnTo>
                <a:lnTo>
                  <a:pt x="11429" y="42664"/>
                </a:lnTo>
                <a:close/>
              </a:path>
            </a:pathLst>
          </a:custGeom>
          <a:solidFill>
            <a:srgbClr val="E7B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63" y="5987960"/>
            <a:ext cx="767080" cy="842644"/>
          </a:xfrm>
          <a:custGeom>
            <a:avLst/>
            <a:gdLst/>
            <a:ahLst/>
            <a:cxnLst/>
            <a:rect l="l" t="t" r="r" b="b"/>
            <a:pathLst>
              <a:path w="767080" h="842645">
                <a:moveTo>
                  <a:pt x="766686" y="525272"/>
                </a:moveTo>
                <a:lnTo>
                  <a:pt x="763892" y="513207"/>
                </a:lnTo>
                <a:lnTo>
                  <a:pt x="749477" y="511162"/>
                </a:lnTo>
                <a:lnTo>
                  <a:pt x="748677" y="511162"/>
                </a:lnTo>
                <a:lnTo>
                  <a:pt x="698436" y="525856"/>
                </a:lnTo>
                <a:lnTo>
                  <a:pt x="648690" y="541070"/>
                </a:lnTo>
                <a:lnTo>
                  <a:pt x="599389" y="556818"/>
                </a:lnTo>
                <a:lnTo>
                  <a:pt x="550557" y="573112"/>
                </a:lnTo>
                <a:lnTo>
                  <a:pt x="502170" y="589940"/>
                </a:lnTo>
                <a:lnTo>
                  <a:pt x="454240" y="607301"/>
                </a:lnTo>
                <a:lnTo>
                  <a:pt x="406755" y="625195"/>
                </a:lnTo>
                <a:lnTo>
                  <a:pt x="359740" y="643636"/>
                </a:lnTo>
                <a:lnTo>
                  <a:pt x="313182" y="662609"/>
                </a:lnTo>
                <a:lnTo>
                  <a:pt x="267068" y="682117"/>
                </a:lnTo>
                <a:lnTo>
                  <a:pt x="221411" y="702157"/>
                </a:lnTo>
                <a:lnTo>
                  <a:pt x="176225" y="722744"/>
                </a:lnTo>
                <a:lnTo>
                  <a:pt x="131483" y="743851"/>
                </a:lnTo>
                <a:lnTo>
                  <a:pt x="87185" y="765492"/>
                </a:lnTo>
                <a:lnTo>
                  <a:pt x="49568" y="784542"/>
                </a:lnTo>
                <a:lnTo>
                  <a:pt x="60820" y="772172"/>
                </a:lnTo>
                <a:lnTo>
                  <a:pt x="93154" y="738555"/>
                </a:lnTo>
                <a:lnTo>
                  <a:pt x="136423" y="694855"/>
                </a:lnTo>
                <a:lnTo>
                  <a:pt x="190614" y="641070"/>
                </a:lnTo>
                <a:lnTo>
                  <a:pt x="255765" y="577215"/>
                </a:lnTo>
                <a:lnTo>
                  <a:pt x="266382" y="565696"/>
                </a:lnTo>
                <a:lnTo>
                  <a:pt x="301104" y="523113"/>
                </a:lnTo>
                <a:lnTo>
                  <a:pt x="330441" y="478155"/>
                </a:lnTo>
                <a:lnTo>
                  <a:pt x="355917" y="428726"/>
                </a:lnTo>
                <a:lnTo>
                  <a:pt x="377507" y="388061"/>
                </a:lnTo>
                <a:lnTo>
                  <a:pt x="395211" y="356196"/>
                </a:lnTo>
                <a:lnTo>
                  <a:pt x="409054" y="333121"/>
                </a:lnTo>
                <a:lnTo>
                  <a:pt x="417525" y="314401"/>
                </a:lnTo>
                <a:lnTo>
                  <a:pt x="431050" y="276631"/>
                </a:lnTo>
                <a:lnTo>
                  <a:pt x="442899" y="219125"/>
                </a:lnTo>
                <a:lnTo>
                  <a:pt x="445008" y="189966"/>
                </a:lnTo>
                <a:lnTo>
                  <a:pt x="444563" y="160553"/>
                </a:lnTo>
                <a:lnTo>
                  <a:pt x="435914" y="99034"/>
                </a:lnTo>
                <a:lnTo>
                  <a:pt x="417576" y="46647"/>
                </a:lnTo>
                <a:lnTo>
                  <a:pt x="393763" y="16090"/>
                </a:lnTo>
                <a:lnTo>
                  <a:pt x="344538" y="0"/>
                </a:lnTo>
                <a:lnTo>
                  <a:pt x="343395" y="0"/>
                </a:lnTo>
                <a:lnTo>
                  <a:pt x="305206" y="9931"/>
                </a:lnTo>
                <a:lnTo>
                  <a:pt x="247129" y="39751"/>
                </a:lnTo>
                <a:lnTo>
                  <a:pt x="216230" y="66332"/>
                </a:lnTo>
                <a:lnTo>
                  <a:pt x="192011" y="98044"/>
                </a:lnTo>
                <a:lnTo>
                  <a:pt x="165633" y="147510"/>
                </a:lnTo>
                <a:lnTo>
                  <a:pt x="147408" y="187096"/>
                </a:lnTo>
                <a:lnTo>
                  <a:pt x="125844" y="236601"/>
                </a:lnTo>
                <a:lnTo>
                  <a:pt x="113271" y="275501"/>
                </a:lnTo>
                <a:lnTo>
                  <a:pt x="100304" y="318300"/>
                </a:lnTo>
                <a:lnTo>
                  <a:pt x="86956" y="364972"/>
                </a:lnTo>
                <a:lnTo>
                  <a:pt x="73228" y="415518"/>
                </a:lnTo>
                <a:lnTo>
                  <a:pt x="59093" y="469925"/>
                </a:lnTo>
                <a:lnTo>
                  <a:pt x="44564" y="528193"/>
                </a:lnTo>
                <a:lnTo>
                  <a:pt x="24117" y="658876"/>
                </a:lnTo>
                <a:lnTo>
                  <a:pt x="8242" y="721995"/>
                </a:lnTo>
                <a:lnTo>
                  <a:pt x="7607" y="729996"/>
                </a:lnTo>
                <a:lnTo>
                  <a:pt x="8013" y="744588"/>
                </a:lnTo>
                <a:lnTo>
                  <a:pt x="11696" y="762647"/>
                </a:lnTo>
                <a:lnTo>
                  <a:pt x="18681" y="784161"/>
                </a:lnTo>
                <a:lnTo>
                  <a:pt x="24244" y="797699"/>
                </a:lnTo>
                <a:lnTo>
                  <a:pt x="0" y="810387"/>
                </a:lnTo>
                <a:lnTo>
                  <a:pt x="0" y="842518"/>
                </a:lnTo>
                <a:lnTo>
                  <a:pt x="43878" y="819289"/>
                </a:lnTo>
                <a:lnTo>
                  <a:pt x="88265" y="796620"/>
                </a:lnTo>
                <a:lnTo>
                  <a:pt x="133146" y="774484"/>
                </a:lnTo>
                <a:lnTo>
                  <a:pt x="178511" y="752906"/>
                </a:lnTo>
                <a:lnTo>
                  <a:pt x="224370" y="731875"/>
                </a:lnTo>
                <a:lnTo>
                  <a:pt x="270738" y="711403"/>
                </a:lnTo>
                <a:lnTo>
                  <a:pt x="317588" y="691464"/>
                </a:lnTo>
                <a:lnTo>
                  <a:pt x="364934" y="672084"/>
                </a:lnTo>
                <a:lnTo>
                  <a:pt x="412775" y="653249"/>
                </a:lnTo>
                <a:lnTo>
                  <a:pt x="461111" y="634961"/>
                </a:lnTo>
                <a:lnTo>
                  <a:pt x="509955" y="617220"/>
                </a:lnTo>
                <a:lnTo>
                  <a:pt x="559282" y="600024"/>
                </a:lnTo>
                <a:lnTo>
                  <a:pt x="609117" y="583374"/>
                </a:lnTo>
                <a:lnTo>
                  <a:pt x="659447" y="567270"/>
                </a:lnTo>
                <a:lnTo>
                  <a:pt x="710272" y="551713"/>
                </a:lnTo>
                <a:lnTo>
                  <a:pt x="761606" y="536702"/>
                </a:lnTo>
                <a:lnTo>
                  <a:pt x="766305" y="527431"/>
                </a:lnTo>
                <a:lnTo>
                  <a:pt x="766686" y="525272"/>
                </a:lnTo>
                <a:close/>
              </a:path>
            </a:pathLst>
          </a:custGeom>
          <a:solidFill>
            <a:srgbClr val="A19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850671"/>
            <a:ext cx="1032510" cy="756920"/>
          </a:xfrm>
          <a:custGeom>
            <a:avLst/>
            <a:gdLst/>
            <a:ahLst/>
            <a:cxnLst/>
            <a:rect l="l" t="t" r="r" b="b"/>
            <a:pathLst>
              <a:path w="1032510" h="756920">
                <a:moveTo>
                  <a:pt x="505333" y="547954"/>
                </a:moveTo>
                <a:lnTo>
                  <a:pt x="494969" y="506095"/>
                </a:lnTo>
                <a:lnTo>
                  <a:pt x="465886" y="466344"/>
                </a:lnTo>
                <a:lnTo>
                  <a:pt x="402882" y="419963"/>
                </a:lnTo>
                <a:lnTo>
                  <a:pt x="358533" y="396405"/>
                </a:lnTo>
                <a:lnTo>
                  <a:pt x="311238" y="376605"/>
                </a:lnTo>
                <a:lnTo>
                  <a:pt x="261023" y="360553"/>
                </a:lnTo>
                <a:lnTo>
                  <a:pt x="207886" y="348272"/>
                </a:lnTo>
                <a:lnTo>
                  <a:pt x="151815" y="339725"/>
                </a:lnTo>
                <a:lnTo>
                  <a:pt x="79616" y="332689"/>
                </a:lnTo>
                <a:lnTo>
                  <a:pt x="40792" y="330492"/>
                </a:lnTo>
                <a:lnTo>
                  <a:pt x="50" y="329057"/>
                </a:lnTo>
                <a:lnTo>
                  <a:pt x="50" y="729107"/>
                </a:lnTo>
                <a:lnTo>
                  <a:pt x="206552" y="755142"/>
                </a:lnTo>
                <a:lnTo>
                  <a:pt x="239941" y="756450"/>
                </a:lnTo>
                <a:lnTo>
                  <a:pt x="255689" y="756450"/>
                </a:lnTo>
                <a:lnTo>
                  <a:pt x="323011" y="747903"/>
                </a:lnTo>
                <a:lnTo>
                  <a:pt x="362102" y="736117"/>
                </a:lnTo>
                <a:lnTo>
                  <a:pt x="420014" y="709726"/>
                </a:lnTo>
                <a:lnTo>
                  <a:pt x="456831" y="678040"/>
                </a:lnTo>
                <a:lnTo>
                  <a:pt x="484314" y="638365"/>
                </a:lnTo>
                <a:lnTo>
                  <a:pt x="500557" y="591058"/>
                </a:lnTo>
                <a:lnTo>
                  <a:pt x="505333" y="547954"/>
                </a:lnTo>
                <a:close/>
              </a:path>
              <a:path w="1032510" h="756920">
                <a:moveTo>
                  <a:pt x="1032497" y="199174"/>
                </a:moveTo>
                <a:lnTo>
                  <a:pt x="1013015" y="157924"/>
                </a:lnTo>
                <a:lnTo>
                  <a:pt x="981735" y="131178"/>
                </a:lnTo>
                <a:lnTo>
                  <a:pt x="936129" y="104648"/>
                </a:lnTo>
                <a:lnTo>
                  <a:pt x="856615" y="77216"/>
                </a:lnTo>
                <a:lnTo>
                  <a:pt x="794943" y="59563"/>
                </a:lnTo>
                <a:lnTo>
                  <a:pt x="712800" y="42049"/>
                </a:lnTo>
                <a:lnTo>
                  <a:pt x="645337" y="28829"/>
                </a:lnTo>
                <a:lnTo>
                  <a:pt x="592607" y="19875"/>
                </a:lnTo>
                <a:lnTo>
                  <a:pt x="554659" y="15113"/>
                </a:lnTo>
                <a:lnTo>
                  <a:pt x="379107" y="5003"/>
                </a:lnTo>
                <a:lnTo>
                  <a:pt x="289280" y="1181"/>
                </a:lnTo>
                <a:lnTo>
                  <a:pt x="252399" y="0"/>
                </a:lnTo>
                <a:lnTo>
                  <a:pt x="209689" y="1181"/>
                </a:lnTo>
                <a:lnTo>
                  <a:pt x="210261" y="1181"/>
                </a:lnTo>
                <a:lnTo>
                  <a:pt x="164807" y="3670"/>
                </a:lnTo>
                <a:lnTo>
                  <a:pt x="114325" y="7569"/>
                </a:lnTo>
                <a:lnTo>
                  <a:pt x="59410" y="12865"/>
                </a:lnTo>
                <a:lnTo>
                  <a:pt x="0" y="19558"/>
                </a:lnTo>
                <a:lnTo>
                  <a:pt x="0" y="151511"/>
                </a:lnTo>
                <a:lnTo>
                  <a:pt x="48729" y="189547"/>
                </a:lnTo>
                <a:lnTo>
                  <a:pt x="91325" y="220002"/>
                </a:lnTo>
                <a:lnTo>
                  <a:pt x="132549" y="247167"/>
                </a:lnTo>
                <a:lnTo>
                  <a:pt x="172389" y="271018"/>
                </a:lnTo>
                <a:lnTo>
                  <a:pt x="222961" y="295948"/>
                </a:lnTo>
                <a:lnTo>
                  <a:pt x="339267" y="348869"/>
                </a:lnTo>
                <a:lnTo>
                  <a:pt x="387908" y="367792"/>
                </a:lnTo>
                <a:lnTo>
                  <a:pt x="426554" y="380504"/>
                </a:lnTo>
                <a:lnTo>
                  <a:pt x="467067" y="391972"/>
                </a:lnTo>
                <a:lnTo>
                  <a:pt x="509473" y="402170"/>
                </a:lnTo>
                <a:lnTo>
                  <a:pt x="553770" y="411099"/>
                </a:lnTo>
                <a:lnTo>
                  <a:pt x="626999" y="420128"/>
                </a:lnTo>
                <a:lnTo>
                  <a:pt x="696137" y="423164"/>
                </a:lnTo>
                <a:lnTo>
                  <a:pt x="744258" y="421551"/>
                </a:lnTo>
                <a:lnTo>
                  <a:pt x="790130" y="416687"/>
                </a:lnTo>
                <a:lnTo>
                  <a:pt x="833742" y="408597"/>
                </a:lnTo>
                <a:lnTo>
                  <a:pt x="875080" y="397256"/>
                </a:lnTo>
                <a:lnTo>
                  <a:pt x="922832" y="374332"/>
                </a:lnTo>
                <a:lnTo>
                  <a:pt x="962037" y="347332"/>
                </a:lnTo>
                <a:lnTo>
                  <a:pt x="992695" y="316242"/>
                </a:lnTo>
                <a:lnTo>
                  <a:pt x="1014806" y="281063"/>
                </a:lnTo>
                <a:lnTo>
                  <a:pt x="1028369" y="241808"/>
                </a:lnTo>
                <a:lnTo>
                  <a:pt x="1032256" y="216433"/>
                </a:lnTo>
                <a:lnTo>
                  <a:pt x="1032497" y="199174"/>
                </a:lnTo>
                <a:close/>
              </a:path>
            </a:pathLst>
          </a:custGeom>
          <a:solidFill>
            <a:srgbClr val="A19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1" y="6252752"/>
            <a:ext cx="927735" cy="480059"/>
          </a:xfrm>
          <a:custGeom>
            <a:avLst/>
            <a:gdLst/>
            <a:ahLst/>
            <a:cxnLst/>
            <a:rect l="l" t="t" r="r" b="b"/>
            <a:pathLst>
              <a:path w="927735" h="480059">
                <a:moveTo>
                  <a:pt x="686882" y="224"/>
                </a:moveTo>
                <a:lnTo>
                  <a:pt x="679493" y="224"/>
                </a:lnTo>
                <a:lnTo>
                  <a:pt x="683512" y="0"/>
                </a:lnTo>
                <a:lnTo>
                  <a:pt x="686433" y="0"/>
                </a:lnTo>
                <a:lnTo>
                  <a:pt x="686882" y="224"/>
                </a:lnTo>
                <a:close/>
              </a:path>
              <a:path w="927735" h="480059">
                <a:moveTo>
                  <a:pt x="371906" y="479582"/>
                </a:moveTo>
                <a:lnTo>
                  <a:pt x="345978" y="479582"/>
                </a:lnTo>
                <a:lnTo>
                  <a:pt x="328056" y="479106"/>
                </a:lnTo>
                <a:lnTo>
                  <a:pt x="259970" y="474893"/>
                </a:lnTo>
                <a:lnTo>
                  <a:pt x="189346" y="466944"/>
                </a:lnTo>
                <a:lnTo>
                  <a:pt x="110674" y="451250"/>
                </a:lnTo>
                <a:lnTo>
                  <a:pt x="71231" y="440054"/>
                </a:lnTo>
                <a:lnTo>
                  <a:pt x="34335" y="427905"/>
                </a:lnTo>
                <a:lnTo>
                  <a:pt x="0" y="414780"/>
                </a:lnTo>
                <a:lnTo>
                  <a:pt x="19502" y="396205"/>
                </a:lnTo>
                <a:lnTo>
                  <a:pt x="52482" y="366187"/>
                </a:lnTo>
                <a:lnTo>
                  <a:pt x="158876" y="271779"/>
                </a:lnTo>
                <a:lnTo>
                  <a:pt x="421893" y="84962"/>
                </a:lnTo>
                <a:lnTo>
                  <a:pt x="456564" y="67897"/>
                </a:lnTo>
                <a:lnTo>
                  <a:pt x="521334" y="39496"/>
                </a:lnTo>
                <a:lnTo>
                  <a:pt x="579928" y="18795"/>
                </a:lnTo>
                <a:lnTo>
                  <a:pt x="632331" y="5714"/>
                </a:lnTo>
                <a:lnTo>
                  <a:pt x="678808" y="224"/>
                </a:lnTo>
                <a:lnTo>
                  <a:pt x="689171" y="224"/>
                </a:lnTo>
                <a:lnTo>
                  <a:pt x="753946" y="6127"/>
                </a:lnTo>
                <a:lnTo>
                  <a:pt x="815862" y="17914"/>
                </a:lnTo>
                <a:lnTo>
                  <a:pt x="862154" y="37726"/>
                </a:lnTo>
                <a:lnTo>
                  <a:pt x="892300" y="62848"/>
                </a:lnTo>
                <a:lnTo>
                  <a:pt x="914017" y="105711"/>
                </a:lnTo>
                <a:lnTo>
                  <a:pt x="926517" y="153167"/>
                </a:lnTo>
                <a:lnTo>
                  <a:pt x="927241" y="172608"/>
                </a:lnTo>
                <a:lnTo>
                  <a:pt x="925322" y="194454"/>
                </a:lnTo>
                <a:lnTo>
                  <a:pt x="917319" y="233171"/>
                </a:lnTo>
                <a:lnTo>
                  <a:pt x="902540" y="271255"/>
                </a:lnTo>
                <a:lnTo>
                  <a:pt x="856137" y="323893"/>
                </a:lnTo>
                <a:lnTo>
                  <a:pt x="816703" y="356000"/>
                </a:lnTo>
                <a:lnTo>
                  <a:pt x="784205" y="376409"/>
                </a:lnTo>
                <a:lnTo>
                  <a:pt x="744927" y="396741"/>
                </a:lnTo>
                <a:lnTo>
                  <a:pt x="677670" y="423543"/>
                </a:lnTo>
                <a:lnTo>
                  <a:pt x="627267" y="438895"/>
                </a:lnTo>
                <a:lnTo>
                  <a:pt x="548696" y="457508"/>
                </a:lnTo>
                <a:lnTo>
                  <a:pt x="465499" y="470462"/>
                </a:lnTo>
                <a:lnTo>
                  <a:pt x="406018" y="478154"/>
                </a:lnTo>
                <a:lnTo>
                  <a:pt x="371906" y="479582"/>
                </a:lnTo>
                <a:close/>
              </a:path>
            </a:pathLst>
          </a:custGeom>
          <a:solidFill>
            <a:srgbClr val="A1998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8227" y="8856325"/>
            <a:ext cx="1447799" cy="142874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2993612"/>
            <a:ext cx="18287365" cy="2689225"/>
          </a:xfrm>
          <a:custGeom>
            <a:avLst/>
            <a:gdLst/>
            <a:ahLst/>
            <a:cxnLst/>
            <a:rect l="l" t="t" r="r" b="b"/>
            <a:pathLst>
              <a:path w="18287365" h="2689225">
                <a:moveTo>
                  <a:pt x="18287190" y="2688983"/>
                </a:moveTo>
                <a:lnTo>
                  <a:pt x="0" y="2688983"/>
                </a:lnTo>
                <a:lnTo>
                  <a:pt x="0" y="0"/>
                </a:lnTo>
                <a:lnTo>
                  <a:pt x="18287190" y="0"/>
                </a:lnTo>
                <a:lnTo>
                  <a:pt x="18287190" y="2688983"/>
                </a:lnTo>
                <a:close/>
              </a:path>
            </a:pathLst>
          </a:custGeom>
          <a:solidFill>
            <a:srgbClr val="F1B5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9774" y="0"/>
            <a:ext cx="4810124" cy="28153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F5145B-7273-9D71-5554-AA2BD04B0D90}"/>
              </a:ext>
            </a:extLst>
          </p:cNvPr>
          <p:cNvSpPr txBox="1"/>
          <p:nvPr/>
        </p:nvSpPr>
        <p:spPr>
          <a:xfrm>
            <a:off x="2508227" y="2622085"/>
            <a:ext cx="12115800" cy="32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6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400" b="0" i="0" u="none" strike="noStrike" kern="1200" cap="all" spc="-44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Source Serif 4 ExtraLight"/>
                <a:ea typeface="+mj-ea"/>
                <a:cs typeface="Source Serif 4 ExtraLight"/>
              </a:rPr>
              <a:t>MATRIX</a:t>
            </a:r>
            <a:r>
              <a:rPr kumimoji="0" lang="en-IN" sz="13400" b="0" i="0" u="none" strike="noStrike" kern="1200" cap="all" spc="-395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Source Serif 4 ExtraLight"/>
                <a:ea typeface="+mj-ea"/>
                <a:cs typeface="Source Serif 4 ExtraLight"/>
              </a:rPr>
              <a:t> </a:t>
            </a:r>
            <a:r>
              <a:rPr kumimoji="0" lang="en-IN" sz="13400" b="0" i="0" u="none" strike="noStrike" kern="1200" cap="all" spc="-1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Source Serif 4 ExtraLight"/>
                <a:ea typeface="+mj-ea"/>
                <a:cs typeface="Source Serif 4 ExtraLight"/>
              </a:rPr>
              <a:t>TABLE</a:t>
            </a:r>
            <a:endParaRPr kumimoji="0" lang="en-IN" sz="13400" b="0" i="0" u="none" strike="noStrike" kern="1200" cap="all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Source Serif 4 ExtraLight"/>
              <a:ea typeface="+mj-ea"/>
              <a:cs typeface="Source Serif 4 ExtraLight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50" b="0" i="0" u="none" strike="noStrike" kern="1200" cap="all" spc="30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WEEK</a:t>
            </a:r>
            <a:r>
              <a:rPr kumimoji="0" lang="en-IN" sz="5050" b="0" i="0" u="none" strike="noStrike" kern="1200" cap="all" spc="9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 </a:t>
            </a:r>
            <a:r>
              <a:rPr kumimoji="0" lang="en-IN" sz="5050" b="0" i="0" u="none" strike="noStrike" kern="1200" cap="all" spc="365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-</a:t>
            </a:r>
            <a:r>
              <a:rPr kumimoji="0" lang="en-IN" sz="5050" b="0" i="0" u="none" strike="noStrike" kern="1200" cap="all" spc="90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 </a:t>
            </a:r>
            <a:r>
              <a:rPr kumimoji="0" lang="en-IN" sz="5050" b="0" i="0" u="none" strike="noStrike" kern="1200" cap="all" spc="55" normalizeH="0" baseline="0" noProof="0" dirty="0">
                <a:ln>
                  <a:noFill/>
                </a:ln>
                <a:solidFill>
                  <a:srgbClr val="413733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03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C699A3F-CAD6-A6CC-A7BB-6B515738A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79948"/>
              </p:ext>
            </p:extLst>
          </p:nvPr>
        </p:nvGraphicFramePr>
        <p:xfrm>
          <a:off x="0" y="0"/>
          <a:ext cx="18288000" cy="1028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2837006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10138001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8534507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12347797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958196667"/>
                    </a:ext>
                  </a:extLst>
                </a:gridCol>
              </a:tblGrid>
              <a:tr h="1226488">
                <a:tc>
                  <a:txBody>
                    <a:bodyPr/>
                    <a:lstStyle/>
                    <a:p>
                      <a:r>
                        <a:rPr lang="en-IN" sz="2700" b="1" dirty="0"/>
                        <a:t>Category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b="1"/>
                        <a:t>Design Approaches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b="1"/>
                        <a:t>Equality and Fairness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b="1"/>
                        <a:t>Bias Identification and Mitigation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b="1" dirty="0"/>
                        <a:t>Inclusion and Collaboration</a:t>
                      </a:r>
                      <a:endParaRPr lang="en-IN" sz="2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35384"/>
                  </a:ext>
                </a:extLst>
              </a:tr>
              <a:tr h="1226488">
                <a:tc>
                  <a:txBody>
                    <a:bodyPr/>
                    <a:lstStyle/>
                    <a:p>
                      <a:r>
                        <a:rPr lang="en-IN" sz="2700" b="1" dirty="0"/>
                        <a:t>What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Designing solutions to address user needs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Ensuring fairness across the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Identifying and mitigating biases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Engaging diverse perspectives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299899"/>
                  </a:ext>
                </a:extLst>
              </a:tr>
              <a:tr h="1393783">
                <a:tc>
                  <a:txBody>
                    <a:bodyPr/>
                    <a:lstStyle/>
                    <a:p>
                      <a:r>
                        <a:rPr lang="en-IN" sz="2700" b="1" dirty="0"/>
                        <a:t>When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Throughout the problem-solving lifecycle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Across the entire design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Continuously, especially during research and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Throughout the design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733416"/>
                  </a:ext>
                </a:extLst>
              </a:tr>
              <a:tr h="1393783">
                <a:tc>
                  <a:txBody>
                    <a:bodyPr/>
                    <a:lstStyle/>
                    <a:p>
                      <a:r>
                        <a:rPr lang="en-IN" sz="2700" b="1" dirty="0"/>
                        <a:t>Whom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Designers, Engineers, and Stakeholders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Designers, Users, and Affected Community Members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Design Team, Researchers, and Stakeholders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Designers, Users, and Diverse Stakeholders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623241"/>
                  </a:ext>
                </a:extLst>
              </a:tr>
              <a:tr h="1826337">
                <a:tc>
                  <a:txBody>
                    <a:bodyPr/>
                    <a:lstStyle/>
                    <a:p>
                      <a:r>
                        <a:rPr lang="en-IN" sz="2700" b="1"/>
                        <a:t>Why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To solve problems effectively and user-centered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Practices ensuring their resource and opportunity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To prevent biased decision and promote inclusivity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To incorporate varied perspectives and enhance innovation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778799"/>
                  </a:ext>
                </a:extLst>
              </a:tr>
              <a:tr h="1393783">
                <a:tc>
                  <a:txBody>
                    <a:bodyPr/>
                    <a:lstStyle/>
                    <a:p>
                      <a:r>
                        <a:rPr lang="en-IN" sz="2700" b="1"/>
                        <a:t>How</a:t>
                      </a:r>
                      <a:endParaRPr lang="en-IN" sz="2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Applying iterative design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Using inclusive policies and standards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Conducting regular bias audits and 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Facilitating collaborative and open discussions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034277"/>
                  </a:ext>
                </a:extLst>
              </a:tr>
              <a:tr h="1826337">
                <a:tc>
                  <a:txBody>
                    <a:bodyPr/>
                    <a:lstStyle/>
                    <a:p>
                      <a:r>
                        <a:rPr lang="en-IN" sz="2700" b="1" dirty="0"/>
                        <a:t>Where</a:t>
                      </a:r>
                      <a:endParaRPr lang="en-IN" sz="2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In diverse contexts such as product, service, and strategy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In contexts impacting people and communities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In all design stages susceptible to 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In brainstorming, prototype, and evaluation phases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1122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50946" y="85052"/>
            <a:ext cx="9121775" cy="8601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006215">
              <a:lnSpc>
                <a:spcPct val="159000"/>
              </a:lnSpc>
              <a:spcBef>
                <a:spcPts val="90"/>
              </a:spcBef>
            </a:pPr>
            <a:r>
              <a:rPr sz="8850" b="1" spc="1085" dirty="0">
                <a:latin typeface="Calibri"/>
                <a:cs typeface="Calibri"/>
              </a:rPr>
              <a:t>WEEK</a:t>
            </a:r>
            <a:r>
              <a:rPr sz="8850" b="1" spc="-455" dirty="0">
                <a:latin typeface="Calibri"/>
                <a:cs typeface="Calibri"/>
              </a:rPr>
              <a:t> </a:t>
            </a:r>
            <a:r>
              <a:rPr sz="8850" b="1" spc="350" dirty="0">
                <a:latin typeface="Calibri"/>
                <a:cs typeface="Calibri"/>
              </a:rPr>
              <a:t>–</a:t>
            </a:r>
            <a:r>
              <a:rPr sz="8850" b="1" spc="-455" dirty="0">
                <a:latin typeface="Calibri"/>
                <a:cs typeface="Calibri"/>
              </a:rPr>
              <a:t> </a:t>
            </a:r>
            <a:r>
              <a:rPr sz="8850" b="1" spc="1340" dirty="0">
                <a:latin typeface="Calibri"/>
                <a:cs typeface="Calibri"/>
              </a:rPr>
              <a:t>4 </a:t>
            </a:r>
            <a:r>
              <a:rPr sz="8850" b="1" spc="805" dirty="0">
                <a:latin typeface="Calibri"/>
                <a:cs typeface="Calibri"/>
              </a:rPr>
              <a:t>ACTIVITY</a:t>
            </a:r>
            <a:endParaRPr sz="8850">
              <a:latin typeface="Calibri"/>
              <a:cs typeface="Calibri"/>
            </a:endParaRPr>
          </a:p>
          <a:p>
            <a:pPr marL="12700" marR="5080">
              <a:lnSpc>
                <a:spcPts val="16880"/>
              </a:lnSpc>
              <a:spcBef>
                <a:spcPts val="1405"/>
              </a:spcBef>
            </a:pPr>
            <a:r>
              <a:rPr sz="8850" b="1" spc="615" dirty="0">
                <a:latin typeface="Calibri"/>
                <a:cs typeface="Calibri"/>
              </a:rPr>
              <a:t>User</a:t>
            </a:r>
            <a:r>
              <a:rPr sz="8850" b="1" spc="-459" dirty="0">
                <a:latin typeface="Calibri"/>
                <a:cs typeface="Calibri"/>
              </a:rPr>
              <a:t> </a:t>
            </a:r>
            <a:r>
              <a:rPr sz="8850" b="1" spc="535" dirty="0">
                <a:latin typeface="Calibri"/>
                <a:cs typeface="Calibri"/>
              </a:rPr>
              <a:t>Participants </a:t>
            </a:r>
            <a:r>
              <a:rPr sz="8850" b="1" spc="790" dirty="0">
                <a:latin typeface="Calibri"/>
                <a:cs typeface="Calibri"/>
              </a:rPr>
              <a:t>Mapping</a:t>
            </a:r>
            <a:endParaRPr sz="88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9774" y="1881421"/>
            <a:ext cx="5023306" cy="5724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F1FF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4" name="object 4"/>
          <p:cNvSpPr txBox="1"/>
          <p:nvPr/>
        </p:nvSpPr>
        <p:spPr>
          <a:xfrm>
            <a:off x="1844834" y="2074561"/>
            <a:ext cx="4159250" cy="294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 indent="-399415">
              <a:lnSpc>
                <a:spcPts val="3835"/>
              </a:lnSpc>
              <a:spcBef>
                <a:spcPts val="100"/>
              </a:spcBef>
              <a:buChar char="•"/>
              <a:tabLst>
                <a:tab pos="412115" algn="l"/>
              </a:tabLst>
            </a:pPr>
            <a:r>
              <a:rPr lang="en-US" sz="3200" b="1" spc="340" dirty="0">
                <a:latin typeface="Calibri"/>
                <a:cs typeface="Calibri"/>
              </a:rPr>
              <a:t>employees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lang="en-US" sz="3200" b="1" spc="455" dirty="0">
                <a:latin typeface="Calibri"/>
                <a:cs typeface="Calibri"/>
              </a:rPr>
              <a:t>human</a:t>
            </a:r>
            <a:r>
              <a:rPr lang="en-US" sz="3200" b="1" spc="135" dirty="0">
                <a:latin typeface="Calibri"/>
                <a:cs typeface="Calibri"/>
              </a:rPr>
              <a:t> </a:t>
            </a:r>
            <a:r>
              <a:rPr lang="en-US" sz="3200" b="1" spc="325" dirty="0">
                <a:latin typeface="Calibri"/>
                <a:cs typeface="Calibri"/>
              </a:rPr>
              <a:t>resources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lang="en-US" sz="3200" b="1" spc="430" dirty="0">
                <a:latin typeface="Calibri"/>
                <a:cs typeface="Calibri"/>
              </a:rPr>
              <a:t>team</a:t>
            </a:r>
            <a:r>
              <a:rPr lang="en-US" sz="3200" b="1" spc="145" dirty="0">
                <a:latin typeface="Calibri"/>
                <a:cs typeface="Calibri"/>
              </a:rPr>
              <a:t> </a:t>
            </a:r>
            <a:r>
              <a:rPr lang="en-US" sz="3200" b="1" spc="409" dirty="0">
                <a:latin typeface="Calibri"/>
                <a:cs typeface="Calibri"/>
              </a:rPr>
              <a:t>leader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lang="en-US" sz="3200" b="1" spc="300" dirty="0">
                <a:latin typeface="Calibri"/>
                <a:cs typeface="Calibri"/>
              </a:rPr>
              <a:t>executives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5"/>
              </a:lnSpc>
              <a:buChar char="•"/>
              <a:tabLst>
                <a:tab pos="412115" algn="l"/>
              </a:tabLst>
            </a:pPr>
            <a:r>
              <a:rPr lang="en-US" sz="3200" b="1" spc="300" dirty="0">
                <a:latin typeface="Calibri"/>
                <a:cs typeface="Calibri"/>
              </a:rPr>
              <a:t>diversity</a:t>
            </a:r>
            <a:endParaRPr lang="en-US" sz="3200" dirty="0">
              <a:latin typeface="Calibri"/>
              <a:cs typeface="Calibri"/>
            </a:endParaRPr>
          </a:p>
          <a:p>
            <a:pPr marL="412115" indent="-399415">
              <a:lnSpc>
                <a:spcPts val="3829"/>
              </a:lnSpc>
              <a:buChar char="•"/>
              <a:tabLst>
                <a:tab pos="412115" algn="l"/>
              </a:tabLst>
            </a:pPr>
            <a:r>
              <a:rPr lang="en-US" sz="3200" b="1" spc="270" dirty="0">
                <a:latin typeface="Calibri"/>
                <a:cs typeface="Calibri"/>
              </a:rPr>
              <a:t>inclusion</a:t>
            </a:r>
            <a:r>
              <a:rPr lang="en-US" sz="3200" b="1" spc="140" dirty="0">
                <a:latin typeface="Calibri"/>
                <a:cs typeface="Calibri"/>
              </a:rPr>
              <a:t> </a:t>
            </a:r>
            <a:r>
              <a:rPr lang="en-US" sz="3200" b="1" spc="254" dirty="0">
                <a:latin typeface="Calibri"/>
                <a:cs typeface="Calibri"/>
              </a:rPr>
              <a:t>officers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4999" y="6446536"/>
            <a:ext cx="5168900" cy="294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29"/>
              </a:lnSpc>
              <a:spcBef>
                <a:spcPts val="100"/>
              </a:spcBef>
            </a:pPr>
            <a:r>
              <a:rPr lang="en-US" sz="3200" b="1" spc="430" dirty="0">
                <a:latin typeface="Calibri"/>
                <a:cs typeface="Calibri"/>
              </a:rPr>
              <a:t>secondary</a:t>
            </a:r>
            <a:r>
              <a:rPr lang="en-US" sz="3200" b="1" spc="135" dirty="0">
                <a:latin typeface="Calibri"/>
                <a:cs typeface="Calibri"/>
              </a:rPr>
              <a:t> </a:t>
            </a:r>
            <a:r>
              <a:rPr lang="en-US" sz="3200" b="1" spc="305" dirty="0">
                <a:latin typeface="Calibri"/>
                <a:cs typeface="Calibri"/>
              </a:rPr>
              <a:t>users: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lang="en-US" sz="3200" b="1" spc="495" dirty="0">
                <a:latin typeface="Calibri"/>
                <a:cs typeface="Calibri"/>
              </a:rPr>
              <a:t>work</a:t>
            </a:r>
            <a:r>
              <a:rPr lang="en-US" sz="3200" b="1" spc="140" dirty="0">
                <a:latin typeface="Calibri"/>
                <a:cs typeface="Calibri"/>
              </a:rPr>
              <a:t> </a:t>
            </a:r>
            <a:r>
              <a:rPr lang="en-US" sz="3200" b="1" spc="340" dirty="0">
                <a:latin typeface="Calibri"/>
                <a:cs typeface="Calibri"/>
              </a:rPr>
              <a:t>place</a:t>
            </a:r>
            <a:r>
              <a:rPr lang="en-US" sz="3200" b="1" spc="145" dirty="0">
                <a:latin typeface="Calibri"/>
                <a:cs typeface="Calibri"/>
              </a:rPr>
              <a:t> </a:t>
            </a:r>
            <a:r>
              <a:rPr lang="en-US" sz="3200" b="1" spc="380" dirty="0" err="1">
                <a:latin typeface="Calibri"/>
                <a:cs typeface="Calibri"/>
              </a:rPr>
              <a:t>traning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lang="en-US" sz="3200" b="1" spc="310" dirty="0">
                <a:latin typeface="Calibri"/>
                <a:cs typeface="Calibri"/>
              </a:rPr>
              <a:t>internal</a:t>
            </a:r>
            <a:r>
              <a:rPr lang="en-US" sz="3200" b="1" spc="150" dirty="0">
                <a:latin typeface="Calibri"/>
                <a:cs typeface="Calibri"/>
              </a:rPr>
              <a:t> </a:t>
            </a:r>
            <a:r>
              <a:rPr lang="en-US" sz="3200" b="1" spc="305" dirty="0">
                <a:latin typeface="Calibri"/>
                <a:cs typeface="Calibri"/>
              </a:rPr>
              <a:t>policy</a:t>
            </a:r>
            <a:r>
              <a:rPr lang="en-US" sz="3200" b="1" spc="155" dirty="0">
                <a:latin typeface="Calibri"/>
                <a:cs typeface="Calibri"/>
              </a:rPr>
              <a:t> </a:t>
            </a:r>
            <a:r>
              <a:rPr lang="en-US" sz="3200" b="1" spc="465" dirty="0">
                <a:latin typeface="Calibri"/>
                <a:cs typeface="Calibri"/>
              </a:rPr>
              <a:t>maker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lang="en-US" sz="3200" b="1" spc="355" dirty="0">
                <a:latin typeface="Calibri"/>
                <a:cs typeface="Calibri"/>
              </a:rPr>
              <a:t>employee</a:t>
            </a:r>
            <a:r>
              <a:rPr lang="en-US" sz="3200" b="1" spc="155" dirty="0">
                <a:latin typeface="Calibri"/>
                <a:cs typeface="Calibri"/>
              </a:rPr>
              <a:t> </a:t>
            </a:r>
            <a:r>
              <a:rPr lang="en-US" sz="3200" b="1" spc="310" dirty="0" err="1">
                <a:latin typeface="Calibri"/>
                <a:cs typeface="Calibri"/>
              </a:rPr>
              <a:t>assitance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25"/>
              </a:lnSpc>
              <a:buChar char="•"/>
              <a:tabLst>
                <a:tab pos="521334" algn="l"/>
              </a:tabLst>
            </a:pPr>
            <a:r>
              <a:rPr lang="en-US" sz="3200" b="1" spc="305" dirty="0">
                <a:latin typeface="Calibri"/>
                <a:cs typeface="Calibri"/>
              </a:rPr>
              <a:t>mentors</a:t>
            </a:r>
            <a:r>
              <a:rPr lang="en-US" sz="3200" b="1" spc="135" dirty="0">
                <a:latin typeface="Calibri"/>
                <a:cs typeface="Calibri"/>
              </a:rPr>
              <a:t> </a:t>
            </a:r>
            <a:r>
              <a:rPr lang="en-US" sz="3200" b="1" spc="475" dirty="0">
                <a:latin typeface="Calibri"/>
                <a:cs typeface="Calibri"/>
              </a:rPr>
              <a:t>and</a:t>
            </a:r>
            <a:r>
              <a:rPr lang="en-US" sz="3200" b="1" spc="135" dirty="0">
                <a:latin typeface="Calibri"/>
                <a:cs typeface="Calibri"/>
              </a:rPr>
              <a:t> </a:t>
            </a:r>
            <a:r>
              <a:rPr lang="en-US" sz="3200" b="1" spc="360" dirty="0">
                <a:latin typeface="Calibri"/>
                <a:cs typeface="Calibri"/>
              </a:rPr>
              <a:t>coaching</a:t>
            </a:r>
            <a:endParaRPr lang="en-US" sz="3200" dirty="0">
              <a:latin typeface="Calibri"/>
              <a:cs typeface="Calibri"/>
            </a:endParaRPr>
          </a:p>
          <a:p>
            <a:pPr marL="521334" indent="-399415">
              <a:lnSpc>
                <a:spcPts val="3835"/>
              </a:lnSpc>
              <a:buChar char="•"/>
              <a:tabLst>
                <a:tab pos="521334" algn="l"/>
              </a:tabLst>
            </a:pPr>
            <a:r>
              <a:rPr lang="en-US" sz="3200" b="1" spc="335" dirty="0">
                <a:latin typeface="Calibri"/>
                <a:cs typeface="Calibri"/>
              </a:rPr>
              <a:t>union</a:t>
            </a:r>
            <a:r>
              <a:rPr lang="en-US" sz="3200" b="1" spc="130" dirty="0">
                <a:latin typeface="Calibri"/>
                <a:cs typeface="Calibri"/>
              </a:rPr>
              <a:t> </a:t>
            </a:r>
            <a:r>
              <a:rPr lang="en-US" sz="3200" b="1" spc="325" dirty="0">
                <a:latin typeface="Calibri"/>
                <a:cs typeface="Calibri"/>
              </a:rPr>
              <a:t>representation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25735" y="6086424"/>
            <a:ext cx="1190625" cy="1162050"/>
          </a:xfrm>
          <a:custGeom>
            <a:avLst/>
            <a:gdLst/>
            <a:ahLst/>
            <a:cxnLst/>
            <a:rect l="l" t="t" r="r" b="b"/>
            <a:pathLst>
              <a:path w="1190625" h="1162050">
                <a:moveTo>
                  <a:pt x="180117" y="1162049"/>
                </a:moveTo>
                <a:lnTo>
                  <a:pt x="179490" y="1136649"/>
                </a:lnTo>
                <a:lnTo>
                  <a:pt x="177180" y="1047749"/>
                </a:lnTo>
                <a:lnTo>
                  <a:pt x="177114" y="1045209"/>
                </a:lnTo>
                <a:lnTo>
                  <a:pt x="177048" y="935989"/>
                </a:lnTo>
                <a:lnTo>
                  <a:pt x="139732" y="935989"/>
                </a:lnTo>
                <a:lnTo>
                  <a:pt x="122112" y="934719"/>
                </a:lnTo>
                <a:lnTo>
                  <a:pt x="104931" y="932179"/>
                </a:lnTo>
                <a:lnTo>
                  <a:pt x="88188" y="927099"/>
                </a:lnTo>
                <a:lnTo>
                  <a:pt x="71885" y="919479"/>
                </a:lnTo>
                <a:lnTo>
                  <a:pt x="55887" y="913129"/>
                </a:lnTo>
                <a:lnTo>
                  <a:pt x="17284" y="877569"/>
                </a:lnTo>
                <a:lnTo>
                  <a:pt x="2155" y="842009"/>
                </a:lnTo>
                <a:lnTo>
                  <a:pt x="0" y="829309"/>
                </a:lnTo>
                <a:lnTo>
                  <a:pt x="0" y="494029"/>
                </a:lnTo>
                <a:lnTo>
                  <a:pt x="16282" y="454659"/>
                </a:lnTo>
                <a:lnTo>
                  <a:pt x="28307" y="438149"/>
                </a:lnTo>
                <a:lnTo>
                  <a:pt x="35187" y="429259"/>
                </a:lnTo>
                <a:lnTo>
                  <a:pt x="67825" y="402589"/>
                </a:lnTo>
                <a:lnTo>
                  <a:pt x="106611" y="384809"/>
                </a:lnTo>
                <a:lnTo>
                  <a:pt x="116955" y="382269"/>
                </a:lnTo>
                <a:lnTo>
                  <a:pt x="442943" y="382269"/>
                </a:lnTo>
                <a:lnTo>
                  <a:pt x="442939" y="179069"/>
                </a:lnTo>
                <a:lnTo>
                  <a:pt x="441693" y="140969"/>
                </a:lnTo>
                <a:lnTo>
                  <a:pt x="441651" y="139699"/>
                </a:lnTo>
                <a:lnTo>
                  <a:pt x="452325" y="87629"/>
                </a:lnTo>
                <a:lnTo>
                  <a:pt x="476403" y="46989"/>
                </a:lnTo>
                <a:lnTo>
                  <a:pt x="512868" y="17779"/>
                </a:lnTo>
                <a:lnTo>
                  <a:pt x="560706" y="0"/>
                </a:lnTo>
                <a:lnTo>
                  <a:pt x="1073274" y="0"/>
                </a:lnTo>
                <a:lnTo>
                  <a:pt x="1113132" y="13969"/>
                </a:lnTo>
                <a:lnTo>
                  <a:pt x="1147554" y="38099"/>
                </a:lnTo>
                <a:lnTo>
                  <a:pt x="1153769" y="44449"/>
                </a:lnTo>
                <a:lnTo>
                  <a:pt x="575245" y="44449"/>
                </a:lnTo>
                <a:lnTo>
                  <a:pt x="568982" y="45719"/>
                </a:lnTo>
                <a:lnTo>
                  <a:pt x="556530" y="46989"/>
                </a:lnTo>
                <a:lnTo>
                  <a:pt x="550478" y="49529"/>
                </a:lnTo>
                <a:lnTo>
                  <a:pt x="538723" y="53339"/>
                </a:lnTo>
                <a:lnTo>
                  <a:pt x="504989" y="81279"/>
                </a:lnTo>
                <a:lnTo>
                  <a:pt x="487559" y="128269"/>
                </a:lnTo>
                <a:lnTo>
                  <a:pt x="487294" y="134619"/>
                </a:lnTo>
                <a:lnTo>
                  <a:pt x="487611" y="139699"/>
                </a:lnTo>
                <a:lnTo>
                  <a:pt x="487700" y="416559"/>
                </a:lnTo>
                <a:lnTo>
                  <a:pt x="488045" y="421639"/>
                </a:lnTo>
                <a:lnTo>
                  <a:pt x="488131" y="422909"/>
                </a:lnTo>
                <a:lnTo>
                  <a:pt x="488983" y="427989"/>
                </a:lnTo>
                <a:lnTo>
                  <a:pt x="131976" y="427989"/>
                </a:lnTo>
                <a:lnTo>
                  <a:pt x="125719" y="429259"/>
                </a:lnTo>
                <a:lnTo>
                  <a:pt x="113298" y="430529"/>
                </a:lnTo>
                <a:lnTo>
                  <a:pt x="107268" y="433069"/>
                </a:lnTo>
                <a:lnTo>
                  <a:pt x="95566" y="438149"/>
                </a:lnTo>
                <a:lnTo>
                  <a:pt x="90021" y="440689"/>
                </a:lnTo>
                <a:lnTo>
                  <a:pt x="79543" y="447039"/>
                </a:lnTo>
                <a:lnTo>
                  <a:pt x="74722" y="452119"/>
                </a:lnTo>
                <a:lnTo>
                  <a:pt x="65919" y="461009"/>
                </a:lnTo>
                <a:lnTo>
                  <a:pt x="46522" y="500379"/>
                </a:lnTo>
                <a:lnTo>
                  <a:pt x="44653" y="511809"/>
                </a:lnTo>
                <a:lnTo>
                  <a:pt x="44746" y="795019"/>
                </a:lnTo>
                <a:lnTo>
                  <a:pt x="44415" y="801369"/>
                </a:lnTo>
                <a:lnTo>
                  <a:pt x="55587" y="844549"/>
                </a:lnTo>
                <a:lnTo>
                  <a:pt x="90508" y="880109"/>
                </a:lnTo>
                <a:lnTo>
                  <a:pt x="126224" y="891539"/>
                </a:lnTo>
                <a:lnTo>
                  <a:pt x="201811" y="891539"/>
                </a:lnTo>
                <a:lnTo>
                  <a:pt x="207776" y="894079"/>
                </a:lnTo>
                <a:lnTo>
                  <a:pt x="213394" y="897889"/>
                </a:lnTo>
                <a:lnTo>
                  <a:pt x="217692" y="904239"/>
                </a:lnTo>
                <a:lnTo>
                  <a:pt x="220524" y="910589"/>
                </a:lnTo>
                <a:lnTo>
                  <a:pt x="221892" y="916939"/>
                </a:lnTo>
                <a:lnTo>
                  <a:pt x="221794" y="924559"/>
                </a:lnTo>
                <a:lnTo>
                  <a:pt x="221164" y="963929"/>
                </a:lnTo>
                <a:lnTo>
                  <a:pt x="220139" y="1013459"/>
                </a:lnTo>
                <a:lnTo>
                  <a:pt x="218725" y="1062989"/>
                </a:lnTo>
                <a:lnTo>
                  <a:pt x="279771" y="1062989"/>
                </a:lnTo>
                <a:lnTo>
                  <a:pt x="276113" y="1066799"/>
                </a:lnTo>
                <a:lnTo>
                  <a:pt x="254850" y="1088389"/>
                </a:lnTo>
                <a:lnTo>
                  <a:pt x="206549" y="1136649"/>
                </a:lnTo>
                <a:lnTo>
                  <a:pt x="193886" y="1148079"/>
                </a:lnTo>
                <a:lnTo>
                  <a:pt x="180117" y="1162049"/>
                </a:lnTo>
                <a:close/>
              </a:path>
              <a:path w="1190625" h="1162050">
                <a:moveTo>
                  <a:pt x="581545" y="45719"/>
                </a:moveTo>
                <a:lnTo>
                  <a:pt x="575245" y="44449"/>
                </a:lnTo>
                <a:lnTo>
                  <a:pt x="633781" y="44449"/>
                </a:lnTo>
                <a:lnTo>
                  <a:pt x="581545" y="45719"/>
                </a:lnTo>
                <a:close/>
              </a:path>
              <a:path w="1190625" h="1162050">
                <a:moveTo>
                  <a:pt x="1051951" y="45719"/>
                </a:moveTo>
                <a:lnTo>
                  <a:pt x="999652" y="44449"/>
                </a:lnTo>
                <a:lnTo>
                  <a:pt x="1058254" y="44449"/>
                </a:lnTo>
                <a:lnTo>
                  <a:pt x="1051951" y="45719"/>
                </a:lnTo>
                <a:close/>
              </a:path>
              <a:path w="1190625" h="1162050">
                <a:moveTo>
                  <a:pt x="1161472" y="507999"/>
                </a:moveTo>
                <a:lnTo>
                  <a:pt x="1063853" y="507999"/>
                </a:lnTo>
                <a:lnTo>
                  <a:pt x="1082315" y="504189"/>
                </a:lnTo>
                <a:lnTo>
                  <a:pt x="1094040" y="499109"/>
                </a:lnTo>
                <a:lnTo>
                  <a:pt x="1127754" y="471169"/>
                </a:lnTo>
                <a:lnTo>
                  <a:pt x="1145477" y="424179"/>
                </a:lnTo>
                <a:lnTo>
                  <a:pt x="1145806" y="419099"/>
                </a:lnTo>
                <a:lnTo>
                  <a:pt x="1145683" y="187959"/>
                </a:lnTo>
                <a:lnTo>
                  <a:pt x="1145558" y="139699"/>
                </a:lnTo>
                <a:lnTo>
                  <a:pt x="1145856" y="134619"/>
                </a:lnTo>
                <a:lnTo>
                  <a:pt x="1134947" y="92709"/>
                </a:lnTo>
                <a:lnTo>
                  <a:pt x="1115507" y="68579"/>
                </a:lnTo>
                <a:lnTo>
                  <a:pt x="1110686" y="63499"/>
                </a:lnTo>
                <a:lnTo>
                  <a:pt x="1100208" y="57149"/>
                </a:lnTo>
                <a:lnTo>
                  <a:pt x="1094663" y="54609"/>
                </a:lnTo>
                <a:lnTo>
                  <a:pt x="1082961" y="49529"/>
                </a:lnTo>
                <a:lnTo>
                  <a:pt x="1058254" y="44449"/>
                </a:lnTo>
                <a:lnTo>
                  <a:pt x="1153769" y="44449"/>
                </a:lnTo>
                <a:lnTo>
                  <a:pt x="1155012" y="45719"/>
                </a:lnTo>
                <a:lnTo>
                  <a:pt x="1161892" y="54609"/>
                </a:lnTo>
                <a:lnTo>
                  <a:pt x="1168195" y="62229"/>
                </a:lnTo>
                <a:lnTo>
                  <a:pt x="1173922" y="72389"/>
                </a:lnTo>
                <a:lnTo>
                  <a:pt x="1179019" y="81279"/>
                </a:lnTo>
                <a:lnTo>
                  <a:pt x="1183437" y="91439"/>
                </a:lnTo>
                <a:lnTo>
                  <a:pt x="1187173" y="100329"/>
                </a:lnTo>
                <a:lnTo>
                  <a:pt x="1190230" y="110489"/>
                </a:lnTo>
                <a:lnTo>
                  <a:pt x="1190230" y="445769"/>
                </a:lnTo>
                <a:lnTo>
                  <a:pt x="1188040" y="458469"/>
                </a:lnTo>
                <a:lnTo>
                  <a:pt x="1184402" y="471169"/>
                </a:lnTo>
                <a:lnTo>
                  <a:pt x="1179317" y="482599"/>
                </a:lnTo>
                <a:lnTo>
                  <a:pt x="1172783" y="494029"/>
                </a:lnTo>
                <a:lnTo>
                  <a:pt x="1161472" y="507999"/>
                </a:lnTo>
                <a:close/>
              </a:path>
              <a:path w="1190625" h="1162050">
                <a:moveTo>
                  <a:pt x="1052079" y="218439"/>
                </a:moveTo>
                <a:lnTo>
                  <a:pt x="587879" y="218439"/>
                </a:lnTo>
                <a:lnTo>
                  <a:pt x="584788" y="217169"/>
                </a:lnTo>
                <a:lnTo>
                  <a:pt x="566861" y="196849"/>
                </a:lnTo>
                <a:lnTo>
                  <a:pt x="566861" y="190499"/>
                </a:lnTo>
                <a:lnTo>
                  <a:pt x="587879" y="168909"/>
                </a:lnTo>
                <a:lnTo>
                  <a:pt x="1052079" y="168909"/>
                </a:lnTo>
                <a:lnTo>
                  <a:pt x="1073097" y="190499"/>
                </a:lnTo>
                <a:lnTo>
                  <a:pt x="1073097" y="196849"/>
                </a:lnTo>
                <a:lnTo>
                  <a:pt x="1052079" y="218439"/>
                </a:lnTo>
                <a:close/>
              </a:path>
              <a:path w="1190625" h="1162050">
                <a:moveTo>
                  <a:pt x="891675" y="346709"/>
                </a:moveTo>
                <a:lnTo>
                  <a:pt x="598810" y="346709"/>
                </a:lnTo>
                <a:lnTo>
                  <a:pt x="592872" y="344169"/>
                </a:lnTo>
                <a:lnTo>
                  <a:pt x="590252" y="341629"/>
                </a:lnTo>
                <a:lnTo>
                  <a:pt x="585708" y="337819"/>
                </a:lnTo>
                <a:lnTo>
                  <a:pt x="583957" y="335279"/>
                </a:lnTo>
                <a:lnTo>
                  <a:pt x="581498" y="328929"/>
                </a:lnTo>
                <a:lnTo>
                  <a:pt x="580883" y="326389"/>
                </a:lnTo>
                <a:lnTo>
                  <a:pt x="580883" y="318769"/>
                </a:lnTo>
                <a:lnTo>
                  <a:pt x="581498" y="316229"/>
                </a:lnTo>
                <a:lnTo>
                  <a:pt x="583957" y="309879"/>
                </a:lnTo>
                <a:lnTo>
                  <a:pt x="585708" y="307339"/>
                </a:lnTo>
                <a:lnTo>
                  <a:pt x="590252" y="303529"/>
                </a:lnTo>
                <a:lnTo>
                  <a:pt x="592872" y="300989"/>
                </a:lnTo>
                <a:lnTo>
                  <a:pt x="598810" y="298449"/>
                </a:lnTo>
                <a:lnTo>
                  <a:pt x="891675" y="298449"/>
                </a:lnTo>
                <a:lnTo>
                  <a:pt x="897612" y="300989"/>
                </a:lnTo>
                <a:lnTo>
                  <a:pt x="900232" y="303529"/>
                </a:lnTo>
                <a:lnTo>
                  <a:pt x="904776" y="307339"/>
                </a:lnTo>
                <a:lnTo>
                  <a:pt x="906527" y="309879"/>
                </a:lnTo>
                <a:lnTo>
                  <a:pt x="908987" y="316229"/>
                </a:lnTo>
                <a:lnTo>
                  <a:pt x="909602" y="318769"/>
                </a:lnTo>
                <a:lnTo>
                  <a:pt x="909602" y="326389"/>
                </a:lnTo>
                <a:lnTo>
                  <a:pt x="908987" y="328929"/>
                </a:lnTo>
                <a:lnTo>
                  <a:pt x="906527" y="335279"/>
                </a:lnTo>
                <a:lnTo>
                  <a:pt x="904776" y="337819"/>
                </a:lnTo>
                <a:lnTo>
                  <a:pt x="900232" y="341629"/>
                </a:lnTo>
                <a:lnTo>
                  <a:pt x="897612" y="344169"/>
                </a:lnTo>
                <a:lnTo>
                  <a:pt x="891675" y="346709"/>
                </a:lnTo>
                <a:close/>
              </a:path>
              <a:path w="1190625" h="1162050">
                <a:moveTo>
                  <a:pt x="138278" y="429259"/>
                </a:moveTo>
                <a:lnTo>
                  <a:pt x="131976" y="427989"/>
                </a:lnTo>
                <a:lnTo>
                  <a:pt x="189244" y="427989"/>
                </a:lnTo>
                <a:lnTo>
                  <a:pt x="138278" y="429259"/>
                </a:lnTo>
                <a:close/>
              </a:path>
              <a:path w="1190625" h="1162050">
                <a:moveTo>
                  <a:pt x="712727" y="891539"/>
                </a:moveTo>
                <a:lnTo>
                  <a:pt x="619519" y="891539"/>
                </a:lnTo>
                <a:lnTo>
                  <a:pt x="638392" y="887729"/>
                </a:lnTo>
                <a:lnTo>
                  <a:pt x="650406" y="883919"/>
                </a:lnTo>
                <a:lnTo>
                  <a:pt x="656106" y="880109"/>
                </a:lnTo>
                <a:lnTo>
                  <a:pt x="666890" y="873759"/>
                </a:lnTo>
                <a:lnTo>
                  <a:pt x="671853" y="869949"/>
                </a:lnTo>
                <a:lnTo>
                  <a:pt x="694703" y="838199"/>
                </a:lnTo>
                <a:lnTo>
                  <a:pt x="702829" y="801369"/>
                </a:lnTo>
                <a:lnTo>
                  <a:pt x="702377" y="795019"/>
                </a:lnTo>
                <a:lnTo>
                  <a:pt x="702377" y="552449"/>
                </a:lnTo>
                <a:lnTo>
                  <a:pt x="582999" y="552449"/>
                </a:lnTo>
                <a:lnTo>
                  <a:pt x="565300" y="551179"/>
                </a:lnTo>
                <a:lnTo>
                  <a:pt x="548065" y="548639"/>
                </a:lnTo>
                <a:lnTo>
                  <a:pt x="531296" y="543559"/>
                </a:lnTo>
                <a:lnTo>
                  <a:pt x="514990" y="537209"/>
                </a:lnTo>
                <a:lnTo>
                  <a:pt x="507614" y="532129"/>
                </a:lnTo>
                <a:lnTo>
                  <a:pt x="500546" y="528319"/>
                </a:lnTo>
                <a:lnTo>
                  <a:pt x="493787" y="523239"/>
                </a:lnTo>
                <a:lnTo>
                  <a:pt x="487335" y="516889"/>
                </a:lnTo>
                <a:lnTo>
                  <a:pt x="481243" y="511809"/>
                </a:lnTo>
                <a:lnTo>
                  <a:pt x="475561" y="505459"/>
                </a:lnTo>
                <a:lnTo>
                  <a:pt x="470289" y="499109"/>
                </a:lnTo>
                <a:lnTo>
                  <a:pt x="465428" y="491489"/>
                </a:lnTo>
                <a:lnTo>
                  <a:pt x="461014" y="483869"/>
                </a:lnTo>
                <a:lnTo>
                  <a:pt x="457087" y="477519"/>
                </a:lnTo>
                <a:lnTo>
                  <a:pt x="444933" y="436879"/>
                </a:lnTo>
                <a:lnTo>
                  <a:pt x="444197" y="429259"/>
                </a:lnTo>
                <a:lnTo>
                  <a:pt x="444074" y="427989"/>
                </a:lnTo>
                <a:lnTo>
                  <a:pt x="488983" y="427989"/>
                </a:lnTo>
                <a:lnTo>
                  <a:pt x="499043" y="461009"/>
                </a:lnTo>
                <a:lnTo>
                  <a:pt x="518827" y="486409"/>
                </a:lnTo>
                <a:lnTo>
                  <a:pt x="547273" y="501649"/>
                </a:lnTo>
                <a:lnTo>
                  <a:pt x="583322" y="507999"/>
                </a:lnTo>
                <a:lnTo>
                  <a:pt x="786243" y="507999"/>
                </a:lnTo>
                <a:lnTo>
                  <a:pt x="792942" y="509269"/>
                </a:lnTo>
                <a:lnTo>
                  <a:pt x="821594" y="528319"/>
                </a:lnTo>
                <a:lnTo>
                  <a:pt x="839344" y="544829"/>
                </a:lnTo>
                <a:lnTo>
                  <a:pt x="845812" y="551179"/>
                </a:lnTo>
                <a:lnTo>
                  <a:pt x="747609" y="551179"/>
                </a:lnTo>
                <a:lnTo>
                  <a:pt x="747124" y="567689"/>
                </a:lnTo>
                <a:lnTo>
                  <a:pt x="747066" y="778509"/>
                </a:lnTo>
                <a:lnTo>
                  <a:pt x="746963" y="795019"/>
                </a:lnTo>
                <a:lnTo>
                  <a:pt x="747105" y="801369"/>
                </a:lnTo>
                <a:lnTo>
                  <a:pt x="740422" y="843279"/>
                </a:lnTo>
                <a:lnTo>
                  <a:pt x="721470" y="880109"/>
                </a:lnTo>
                <a:lnTo>
                  <a:pt x="717239" y="886459"/>
                </a:lnTo>
                <a:lnTo>
                  <a:pt x="712727" y="891539"/>
                </a:lnTo>
                <a:close/>
              </a:path>
              <a:path w="1190625" h="1162050">
                <a:moveTo>
                  <a:pt x="786243" y="507999"/>
                </a:moveTo>
                <a:lnTo>
                  <a:pt x="766226" y="507999"/>
                </a:lnTo>
                <a:lnTo>
                  <a:pt x="779543" y="506729"/>
                </a:lnTo>
                <a:lnTo>
                  <a:pt x="786243" y="507999"/>
                </a:lnTo>
                <a:close/>
              </a:path>
              <a:path w="1190625" h="1162050">
                <a:moveTo>
                  <a:pt x="1012525" y="679449"/>
                </a:moveTo>
                <a:lnTo>
                  <a:pt x="971342" y="679449"/>
                </a:lnTo>
                <a:lnTo>
                  <a:pt x="970912" y="664209"/>
                </a:lnTo>
                <a:lnTo>
                  <a:pt x="969990" y="629919"/>
                </a:lnTo>
                <a:lnTo>
                  <a:pt x="969048" y="589279"/>
                </a:lnTo>
                <a:lnTo>
                  <a:pt x="969007" y="586739"/>
                </a:lnTo>
                <a:lnTo>
                  <a:pt x="968905" y="580389"/>
                </a:lnTo>
                <a:lnTo>
                  <a:pt x="968783" y="572769"/>
                </a:lnTo>
                <a:lnTo>
                  <a:pt x="968722" y="568959"/>
                </a:lnTo>
                <a:lnTo>
                  <a:pt x="968620" y="562609"/>
                </a:lnTo>
                <a:lnTo>
                  <a:pt x="968559" y="558799"/>
                </a:lnTo>
                <a:lnTo>
                  <a:pt x="968457" y="552449"/>
                </a:lnTo>
                <a:lnTo>
                  <a:pt x="968334" y="544829"/>
                </a:lnTo>
                <a:lnTo>
                  <a:pt x="968226" y="533399"/>
                </a:lnTo>
                <a:lnTo>
                  <a:pt x="994592" y="506729"/>
                </a:lnTo>
                <a:lnTo>
                  <a:pt x="1001227" y="507999"/>
                </a:lnTo>
                <a:lnTo>
                  <a:pt x="1161472" y="507999"/>
                </a:lnTo>
                <a:lnTo>
                  <a:pt x="1118183" y="537209"/>
                </a:lnTo>
                <a:lnTo>
                  <a:pt x="1068076" y="551179"/>
                </a:lnTo>
                <a:lnTo>
                  <a:pt x="1050497" y="552449"/>
                </a:lnTo>
                <a:lnTo>
                  <a:pt x="1013020" y="552449"/>
                </a:lnTo>
                <a:lnTo>
                  <a:pt x="1012896" y="664209"/>
                </a:lnTo>
                <a:lnTo>
                  <a:pt x="1012525" y="679449"/>
                </a:lnTo>
                <a:close/>
              </a:path>
              <a:path w="1190625" h="1162050">
                <a:moveTo>
                  <a:pt x="1010112" y="778509"/>
                </a:moveTo>
                <a:lnTo>
                  <a:pt x="996252" y="764539"/>
                </a:lnTo>
                <a:lnTo>
                  <a:pt x="983559" y="753109"/>
                </a:lnTo>
                <a:lnTo>
                  <a:pt x="935377" y="704849"/>
                </a:lnTo>
                <a:lnTo>
                  <a:pt x="914096" y="683259"/>
                </a:lnTo>
                <a:lnTo>
                  <a:pt x="895754" y="664209"/>
                </a:lnTo>
                <a:lnTo>
                  <a:pt x="877972" y="646429"/>
                </a:lnTo>
                <a:lnTo>
                  <a:pt x="858385" y="624839"/>
                </a:lnTo>
                <a:lnTo>
                  <a:pt x="852893" y="619759"/>
                </a:lnTo>
                <a:lnTo>
                  <a:pt x="846795" y="613409"/>
                </a:lnTo>
                <a:lnTo>
                  <a:pt x="819297" y="585469"/>
                </a:lnTo>
                <a:lnTo>
                  <a:pt x="785086" y="558799"/>
                </a:lnTo>
                <a:lnTo>
                  <a:pt x="766740" y="552449"/>
                </a:lnTo>
                <a:lnTo>
                  <a:pt x="757273" y="552449"/>
                </a:lnTo>
                <a:lnTo>
                  <a:pt x="747609" y="551179"/>
                </a:lnTo>
                <a:lnTo>
                  <a:pt x="845812" y="551179"/>
                </a:lnTo>
                <a:lnTo>
                  <a:pt x="857456" y="562609"/>
                </a:lnTo>
                <a:lnTo>
                  <a:pt x="875206" y="580389"/>
                </a:lnTo>
                <a:lnTo>
                  <a:pt x="891864" y="599439"/>
                </a:lnTo>
                <a:lnTo>
                  <a:pt x="910405" y="619759"/>
                </a:lnTo>
                <a:lnTo>
                  <a:pt x="929831" y="641349"/>
                </a:lnTo>
                <a:lnTo>
                  <a:pt x="950144" y="660399"/>
                </a:lnTo>
                <a:lnTo>
                  <a:pt x="971342" y="679449"/>
                </a:lnTo>
                <a:lnTo>
                  <a:pt x="1012525" y="679449"/>
                </a:lnTo>
                <a:lnTo>
                  <a:pt x="1010112" y="778509"/>
                </a:lnTo>
                <a:close/>
              </a:path>
              <a:path w="1190625" h="1162050">
                <a:moveTo>
                  <a:pt x="426691" y="617219"/>
                </a:moveTo>
                <a:lnTo>
                  <a:pt x="140008" y="617219"/>
                </a:lnTo>
                <a:lnTo>
                  <a:pt x="136917" y="615949"/>
                </a:lnTo>
                <a:lnTo>
                  <a:pt x="118990" y="595629"/>
                </a:lnTo>
                <a:lnTo>
                  <a:pt x="118990" y="589279"/>
                </a:lnTo>
                <a:lnTo>
                  <a:pt x="140008" y="567689"/>
                </a:lnTo>
                <a:lnTo>
                  <a:pt x="426691" y="567689"/>
                </a:lnTo>
                <a:lnTo>
                  <a:pt x="447709" y="589279"/>
                </a:lnTo>
                <a:lnTo>
                  <a:pt x="447709" y="595629"/>
                </a:lnTo>
                <a:lnTo>
                  <a:pt x="426691" y="617219"/>
                </a:lnTo>
                <a:close/>
              </a:path>
              <a:path w="1190625" h="1162050">
                <a:moveTo>
                  <a:pt x="605344" y="746759"/>
                </a:moveTo>
                <a:lnTo>
                  <a:pt x="134962" y="746759"/>
                </a:lnTo>
                <a:lnTo>
                  <a:pt x="129025" y="744219"/>
                </a:lnTo>
                <a:lnTo>
                  <a:pt x="117036" y="726439"/>
                </a:lnTo>
                <a:lnTo>
                  <a:pt x="117036" y="720089"/>
                </a:lnTo>
                <a:lnTo>
                  <a:pt x="138053" y="698499"/>
                </a:lnTo>
                <a:lnTo>
                  <a:pt x="602253" y="698499"/>
                </a:lnTo>
                <a:lnTo>
                  <a:pt x="623271" y="720089"/>
                </a:lnTo>
                <a:lnTo>
                  <a:pt x="623271" y="726439"/>
                </a:lnTo>
                <a:lnTo>
                  <a:pt x="605344" y="746759"/>
                </a:lnTo>
                <a:close/>
              </a:path>
              <a:path w="1190625" h="1162050">
                <a:moveTo>
                  <a:pt x="201811" y="891539"/>
                </a:moveTo>
                <a:lnTo>
                  <a:pt x="188840" y="891539"/>
                </a:lnTo>
                <a:lnTo>
                  <a:pt x="195499" y="890269"/>
                </a:lnTo>
                <a:lnTo>
                  <a:pt x="201811" y="891539"/>
                </a:lnTo>
                <a:close/>
              </a:path>
              <a:path w="1190625" h="1162050">
                <a:moveTo>
                  <a:pt x="279771" y="1062989"/>
                </a:moveTo>
                <a:lnTo>
                  <a:pt x="218725" y="1062989"/>
                </a:lnTo>
                <a:lnTo>
                  <a:pt x="239948" y="1043939"/>
                </a:lnTo>
                <a:lnTo>
                  <a:pt x="260268" y="1023619"/>
                </a:lnTo>
                <a:lnTo>
                  <a:pt x="279687" y="1003299"/>
                </a:lnTo>
                <a:lnTo>
                  <a:pt x="298203" y="982979"/>
                </a:lnTo>
                <a:lnTo>
                  <a:pt x="314933" y="963929"/>
                </a:lnTo>
                <a:lnTo>
                  <a:pt x="332692" y="946149"/>
                </a:lnTo>
                <a:lnTo>
                  <a:pt x="350815" y="928369"/>
                </a:lnTo>
                <a:lnTo>
                  <a:pt x="368635" y="910589"/>
                </a:lnTo>
                <a:lnTo>
                  <a:pt x="373479" y="906779"/>
                </a:lnTo>
                <a:lnTo>
                  <a:pt x="410544" y="890269"/>
                </a:lnTo>
                <a:lnTo>
                  <a:pt x="417420" y="890269"/>
                </a:lnTo>
                <a:lnTo>
                  <a:pt x="464767" y="891539"/>
                </a:lnTo>
                <a:lnTo>
                  <a:pt x="712727" y="891539"/>
                </a:lnTo>
                <a:lnTo>
                  <a:pt x="707933" y="896619"/>
                </a:lnTo>
                <a:lnTo>
                  <a:pt x="702884" y="901699"/>
                </a:lnTo>
                <a:lnTo>
                  <a:pt x="697607" y="905509"/>
                </a:lnTo>
                <a:lnTo>
                  <a:pt x="692101" y="909319"/>
                </a:lnTo>
                <a:lnTo>
                  <a:pt x="686366" y="914399"/>
                </a:lnTo>
                <a:lnTo>
                  <a:pt x="680435" y="918209"/>
                </a:lnTo>
                <a:lnTo>
                  <a:pt x="674337" y="920749"/>
                </a:lnTo>
                <a:lnTo>
                  <a:pt x="668074" y="924559"/>
                </a:lnTo>
                <a:lnTo>
                  <a:pt x="655085" y="929639"/>
                </a:lnTo>
                <a:lnTo>
                  <a:pt x="641677" y="932179"/>
                </a:lnTo>
                <a:lnTo>
                  <a:pt x="634829" y="934719"/>
                </a:lnTo>
                <a:lnTo>
                  <a:pt x="433200" y="934719"/>
                </a:lnTo>
                <a:lnTo>
                  <a:pt x="423652" y="935989"/>
                </a:lnTo>
                <a:lnTo>
                  <a:pt x="388565" y="952499"/>
                </a:lnTo>
                <a:lnTo>
                  <a:pt x="343273" y="996949"/>
                </a:lnTo>
                <a:lnTo>
                  <a:pt x="337198" y="1003299"/>
                </a:lnTo>
                <a:lnTo>
                  <a:pt x="324259" y="1015999"/>
                </a:lnTo>
                <a:lnTo>
                  <a:pt x="294407" y="1047749"/>
                </a:lnTo>
                <a:lnTo>
                  <a:pt x="279771" y="1062989"/>
                </a:lnTo>
                <a:close/>
              </a:path>
              <a:path w="1190625" h="1162050">
                <a:moveTo>
                  <a:pt x="620993" y="935989"/>
                </a:moveTo>
                <a:lnTo>
                  <a:pt x="483922" y="935989"/>
                </a:lnTo>
                <a:lnTo>
                  <a:pt x="442943" y="934719"/>
                </a:lnTo>
                <a:lnTo>
                  <a:pt x="627922" y="934719"/>
                </a:lnTo>
                <a:lnTo>
                  <a:pt x="620993" y="935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grpSp>
        <p:nvGrpSpPr>
          <p:cNvPr id="7" name="object 7"/>
          <p:cNvGrpSpPr/>
          <p:nvPr/>
        </p:nvGrpSpPr>
        <p:grpSpPr>
          <a:xfrm>
            <a:off x="558900" y="1655398"/>
            <a:ext cx="939165" cy="942975"/>
            <a:chOff x="558900" y="1655398"/>
            <a:chExt cx="939165" cy="9429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533" y="2078111"/>
              <a:ext cx="112723" cy="986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58888" y="1655406"/>
              <a:ext cx="695325" cy="942975"/>
            </a:xfrm>
            <a:custGeom>
              <a:avLst/>
              <a:gdLst/>
              <a:ahLst/>
              <a:cxnLst/>
              <a:rect l="l" t="t" r="r" b="b"/>
              <a:pathLst>
                <a:path w="695325" h="942975">
                  <a:moveTo>
                    <a:pt x="508342" y="343585"/>
                  </a:moveTo>
                  <a:lnTo>
                    <a:pt x="502920" y="337083"/>
                  </a:lnTo>
                  <a:lnTo>
                    <a:pt x="263385" y="337083"/>
                  </a:lnTo>
                  <a:lnTo>
                    <a:pt x="255803" y="337083"/>
                  </a:lnTo>
                  <a:lnTo>
                    <a:pt x="250380" y="343585"/>
                  </a:lnTo>
                  <a:lnTo>
                    <a:pt x="250380" y="356590"/>
                  </a:lnTo>
                  <a:lnTo>
                    <a:pt x="256882" y="363093"/>
                  </a:lnTo>
                  <a:lnTo>
                    <a:pt x="502920" y="363093"/>
                  </a:lnTo>
                  <a:lnTo>
                    <a:pt x="508342" y="356590"/>
                  </a:lnTo>
                  <a:lnTo>
                    <a:pt x="508342" y="343585"/>
                  </a:lnTo>
                  <a:close/>
                </a:path>
                <a:path w="695325" h="942975">
                  <a:moveTo>
                    <a:pt x="599389" y="273138"/>
                  </a:moveTo>
                  <a:lnTo>
                    <a:pt x="592886" y="267716"/>
                  </a:lnTo>
                  <a:lnTo>
                    <a:pt x="255803" y="267716"/>
                  </a:lnTo>
                  <a:lnTo>
                    <a:pt x="250380" y="274218"/>
                  </a:lnTo>
                  <a:lnTo>
                    <a:pt x="250380" y="287223"/>
                  </a:lnTo>
                  <a:lnTo>
                    <a:pt x="256882" y="293725"/>
                  </a:lnTo>
                  <a:lnTo>
                    <a:pt x="586384" y="293725"/>
                  </a:lnTo>
                  <a:lnTo>
                    <a:pt x="593966" y="294817"/>
                  </a:lnTo>
                  <a:lnTo>
                    <a:pt x="599389" y="288315"/>
                  </a:lnTo>
                  <a:lnTo>
                    <a:pt x="599389" y="280720"/>
                  </a:lnTo>
                  <a:lnTo>
                    <a:pt x="599389" y="273138"/>
                  </a:lnTo>
                  <a:close/>
                </a:path>
                <a:path w="695325" h="942975">
                  <a:moveTo>
                    <a:pt x="694766" y="562533"/>
                  </a:moveTo>
                  <a:lnTo>
                    <a:pt x="689356" y="557110"/>
                  </a:lnTo>
                  <a:lnTo>
                    <a:pt x="681761" y="557110"/>
                  </a:lnTo>
                  <a:lnTo>
                    <a:pt x="674179" y="557110"/>
                  </a:lnTo>
                  <a:lnTo>
                    <a:pt x="668756" y="563613"/>
                  </a:lnTo>
                  <a:lnTo>
                    <a:pt x="668756" y="915873"/>
                  </a:lnTo>
                  <a:lnTo>
                    <a:pt x="26022" y="915873"/>
                  </a:lnTo>
                  <a:lnTo>
                    <a:pt x="26022" y="27089"/>
                  </a:lnTo>
                  <a:lnTo>
                    <a:pt x="473659" y="27089"/>
                  </a:lnTo>
                  <a:lnTo>
                    <a:pt x="473659" y="214604"/>
                  </a:lnTo>
                  <a:lnTo>
                    <a:pt x="479082" y="221107"/>
                  </a:lnTo>
                  <a:lnTo>
                    <a:pt x="666584" y="221107"/>
                  </a:lnTo>
                  <a:lnTo>
                    <a:pt x="666584" y="246037"/>
                  </a:lnTo>
                  <a:lnTo>
                    <a:pt x="673100" y="251460"/>
                  </a:lnTo>
                  <a:lnTo>
                    <a:pt x="686104" y="251460"/>
                  </a:lnTo>
                  <a:lnTo>
                    <a:pt x="692607" y="244957"/>
                  </a:lnTo>
                  <a:lnTo>
                    <a:pt x="692607" y="203771"/>
                  </a:lnTo>
                  <a:lnTo>
                    <a:pt x="691515" y="200520"/>
                  </a:lnTo>
                  <a:lnTo>
                    <a:pt x="497509" y="4330"/>
                  </a:lnTo>
                  <a:lnTo>
                    <a:pt x="495338" y="1079"/>
                  </a:lnTo>
                  <a:lnTo>
                    <a:pt x="491007" y="0"/>
                  </a:lnTo>
                  <a:lnTo>
                    <a:pt x="5422" y="0"/>
                  </a:lnTo>
                  <a:lnTo>
                    <a:pt x="0" y="6502"/>
                  </a:lnTo>
                  <a:lnTo>
                    <a:pt x="0" y="937552"/>
                  </a:lnTo>
                  <a:lnTo>
                    <a:pt x="6502" y="942975"/>
                  </a:lnTo>
                  <a:lnTo>
                    <a:pt x="689356" y="942975"/>
                  </a:lnTo>
                  <a:lnTo>
                    <a:pt x="694766" y="936472"/>
                  </a:lnTo>
                  <a:lnTo>
                    <a:pt x="694766" y="562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33" y="1899271"/>
              <a:ext cx="111639" cy="986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533" y="2250448"/>
              <a:ext cx="111639" cy="9863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09276" y="1760534"/>
              <a:ext cx="688340" cy="710565"/>
            </a:xfrm>
            <a:custGeom>
              <a:avLst/>
              <a:gdLst/>
              <a:ahLst/>
              <a:cxnLst/>
              <a:rect l="l" t="t" r="r" b="b"/>
              <a:pathLst>
                <a:path w="688340" h="710564">
                  <a:moveTo>
                    <a:pt x="655588" y="41187"/>
                  </a:moveTo>
                  <a:lnTo>
                    <a:pt x="553862" y="41187"/>
                  </a:lnTo>
                  <a:lnTo>
                    <a:pt x="579875" y="7587"/>
                  </a:lnTo>
                  <a:lnTo>
                    <a:pt x="586598" y="2066"/>
                  </a:lnTo>
                  <a:lnTo>
                    <a:pt x="594643" y="0"/>
                  </a:lnTo>
                  <a:lnTo>
                    <a:pt x="602891" y="1185"/>
                  </a:lnTo>
                  <a:lnTo>
                    <a:pt x="610224" y="5419"/>
                  </a:lnTo>
                  <a:lnTo>
                    <a:pt x="655588" y="41187"/>
                  </a:lnTo>
                  <a:close/>
                </a:path>
                <a:path w="688340" h="710564">
                  <a:moveTo>
                    <a:pt x="114891" y="709940"/>
                  </a:moveTo>
                  <a:lnTo>
                    <a:pt x="108387" y="709940"/>
                  </a:lnTo>
                  <a:lnTo>
                    <a:pt x="99716" y="703437"/>
                  </a:lnTo>
                  <a:lnTo>
                    <a:pt x="97549" y="696934"/>
                  </a:lnTo>
                  <a:lnTo>
                    <a:pt x="99716" y="691514"/>
                  </a:lnTo>
                  <a:lnTo>
                    <a:pt x="102087" y="683351"/>
                  </a:lnTo>
                  <a:lnTo>
                    <a:pt x="108116" y="662792"/>
                  </a:lnTo>
                  <a:lnTo>
                    <a:pt x="116178" y="635728"/>
                  </a:lnTo>
                  <a:lnTo>
                    <a:pt x="124646" y="608056"/>
                  </a:lnTo>
                  <a:lnTo>
                    <a:pt x="6503" y="608056"/>
                  </a:lnTo>
                  <a:lnTo>
                    <a:pt x="0" y="601552"/>
                  </a:lnTo>
                  <a:lnTo>
                    <a:pt x="0" y="588546"/>
                  </a:lnTo>
                  <a:lnTo>
                    <a:pt x="5419" y="582043"/>
                  </a:lnTo>
                  <a:lnTo>
                    <a:pt x="133317" y="582043"/>
                  </a:lnTo>
                  <a:lnTo>
                    <a:pt x="134401" y="577707"/>
                  </a:lnTo>
                  <a:lnTo>
                    <a:pt x="135484" y="574456"/>
                  </a:lnTo>
                  <a:lnTo>
                    <a:pt x="162581" y="539771"/>
                  </a:lnTo>
                  <a:lnTo>
                    <a:pt x="6503" y="539771"/>
                  </a:lnTo>
                  <a:lnTo>
                    <a:pt x="0" y="533268"/>
                  </a:lnTo>
                  <a:lnTo>
                    <a:pt x="0" y="520262"/>
                  </a:lnTo>
                  <a:lnTo>
                    <a:pt x="5419" y="513758"/>
                  </a:lnTo>
                  <a:lnTo>
                    <a:pt x="184259" y="513758"/>
                  </a:lnTo>
                  <a:lnTo>
                    <a:pt x="246040" y="432467"/>
                  </a:lnTo>
                  <a:lnTo>
                    <a:pt x="6503" y="432467"/>
                  </a:lnTo>
                  <a:lnTo>
                    <a:pt x="0" y="425964"/>
                  </a:lnTo>
                  <a:lnTo>
                    <a:pt x="0" y="412958"/>
                  </a:lnTo>
                  <a:lnTo>
                    <a:pt x="5419" y="406454"/>
                  </a:lnTo>
                  <a:lnTo>
                    <a:pt x="266634" y="406454"/>
                  </a:lnTo>
                  <a:lnTo>
                    <a:pt x="299150" y="364183"/>
                  </a:lnTo>
                  <a:lnTo>
                    <a:pt x="6503" y="364183"/>
                  </a:lnTo>
                  <a:lnTo>
                    <a:pt x="0" y="357680"/>
                  </a:lnTo>
                  <a:lnTo>
                    <a:pt x="0" y="344673"/>
                  </a:lnTo>
                  <a:lnTo>
                    <a:pt x="5419" y="338170"/>
                  </a:lnTo>
                  <a:lnTo>
                    <a:pt x="320828" y="338170"/>
                  </a:lnTo>
                  <a:lnTo>
                    <a:pt x="492081" y="120310"/>
                  </a:lnTo>
                  <a:lnTo>
                    <a:pt x="488829" y="115975"/>
                  </a:lnTo>
                  <a:lnTo>
                    <a:pt x="488829" y="109471"/>
                  </a:lnTo>
                  <a:lnTo>
                    <a:pt x="492081" y="104052"/>
                  </a:lnTo>
                  <a:lnTo>
                    <a:pt x="537604" y="45522"/>
                  </a:lnTo>
                  <a:lnTo>
                    <a:pt x="539772" y="42271"/>
                  </a:lnTo>
                  <a:lnTo>
                    <a:pt x="543023" y="40103"/>
                  </a:lnTo>
                  <a:lnTo>
                    <a:pt x="546275" y="40103"/>
                  </a:lnTo>
                  <a:lnTo>
                    <a:pt x="548443" y="39019"/>
                  </a:lnTo>
                  <a:lnTo>
                    <a:pt x="551694" y="40103"/>
                  </a:lnTo>
                  <a:lnTo>
                    <a:pt x="553862" y="41187"/>
                  </a:lnTo>
                  <a:lnTo>
                    <a:pt x="655588" y="41187"/>
                  </a:lnTo>
                  <a:lnTo>
                    <a:pt x="666585" y="49858"/>
                  </a:lnTo>
                  <a:lnTo>
                    <a:pt x="672547" y="57293"/>
                  </a:lnTo>
                  <a:lnTo>
                    <a:pt x="673631" y="64626"/>
                  </a:lnTo>
                  <a:lnTo>
                    <a:pt x="671463" y="71349"/>
                  </a:lnTo>
                  <a:lnTo>
                    <a:pt x="669136" y="74787"/>
                  </a:lnTo>
                  <a:lnTo>
                    <a:pt x="547359" y="74787"/>
                  </a:lnTo>
                  <a:lnTo>
                    <a:pt x="520262" y="109471"/>
                  </a:lnTo>
                  <a:lnTo>
                    <a:pt x="584210" y="159330"/>
                  </a:lnTo>
                  <a:lnTo>
                    <a:pt x="616480" y="159330"/>
                  </a:lnTo>
                  <a:lnTo>
                    <a:pt x="597217" y="184259"/>
                  </a:lnTo>
                  <a:lnTo>
                    <a:pt x="595049" y="187510"/>
                  </a:lnTo>
                  <a:lnTo>
                    <a:pt x="578791" y="187510"/>
                  </a:lnTo>
                  <a:lnTo>
                    <a:pt x="256354" y="602636"/>
                  </a:lnTo>
                  <a:lnTo>
                    <a:pt x="154994" y="602636"/>
                  </a:lnTo>
                  <a:lnTo>
                    <a:pt x="135484" y="667669"/>
                  </a:lnTo>
                  <a:lnTo>
                    <a:pt x="185709" y="667669"/>
                  </a:lnTo>
                  <a:lnTo>
                    <a:pt x="119226" y="707773"/>
                  </a:lnTo>
                  <a:lnTo>
                    <a:pt x="114891" y="709940"/>
                  </a:lnTo>
                  <a:close/>
                </a:path>
                <a:path w="688340" h="710564">
                  <a:moveTo>
                    <a:pt x="616480" y="159330"/>
                  </a:moveTo>
                  <a:lnTo>
                    <a:pt x="584210" y="159330"/>
                  </a:lnTo>
                  <a:lnTo>
                    <a:pt x="611307" y="124646"/>
                  </a:lnTo>
                  <a:lnTo>
                    <a:pt x="547359" y="74787"/>
                  </a:lnTo>
                  <a:lnTo>
                    <a:pt x="669136" y="74787"/>
                  </a:lnTo>
                  <a:lnTo>
                    <a:pt x="667669" y="76955"/>
                  </a:lnTo>
                  <a:lnTo>
                    <a:pt x="641656" y="110555"/>
                  </a:lnTo>
                  <a:lnTo>
                    <a:pt x="675101" y="136568"/>
                  </a:lnTo>
                  <a:lnTo>
                    <a:pt x="634069" y="136568"/>
                  </a:lnTo>
                  <a:lnTo>
                    <a:pt x="616480" y="159330"/>
                  </a:lnTo>
                  <a:close/>
                </a:path>
                <a:path w="688340" h="710564">
                  <a:moveTo>
                    <a:pt x="550610" y="320828"/>
                  </a:moveTo>
                  <a:lnTo>
                    <a:pt x="539771" y="309989"/>
                  </a:lnTo>
                  <a:lnTo>
                    <a:pt x="538687" y="302402"/>
                  </a:lnTo>
                  <a:lnTo>
                    <a:pt x="543023" y="295899"/>
                  </a:lnTo>
                  <a:lnTo>
                    <a:pt x="653579" y="151742"/>
                  </a:lnTo>
                  <a:lnTo>
                    <a:pt x="634069" y="136568"/>
                  </a:lnTo>
                  <a:lnTo>
                    <a:pt x="675101" y="136568"/>
                  </a:lnTo>
                  <a:lnTo>
                    <a:pt x="680676" y="140904"/>
                  </a:lnTo>
                  <a:lnTo>
                    <a:pt x="686095" y="145239"/>
                  </a:lnTo>
                  <a:lnTo>
                    <a:pt x="688263" y="153910"/>
                  </a:lnTo>
                  <a:lnTo>
                    <a:pt x="683927" y="160414"/>
                  </a:lnTo>
                  <a:lnTo>
                    <a:pt x="564701" y="313241"/>
                  </a:lnTo>
                  <a:lnTo>
                    <a:pt x="559281" y="318660"/>
                  </a:lnTo>
                  <a:lnTo>
                    <a:pt x="550610" y="320828"/>
                  </a:lnTo>
                  <a:close/>
                </a:path>
                <a:path w="688340" h="710564">
                  <a:moveTo>
                    <a:pt x="590714" y="189678"/>
                  </a:moveTo>
                  <a:lnTo>
                    <a:pt x="583127" y="189678"/>
                  </a:lnTo>
                  <a:lnTo>
                    <a:pt x="578791" y="187510"/>
                  </a:lnTo>
                  <a:lnTo>
                    <a:pt x="595049" y="187510"/>
                  </a:lnTo>
                  <a:lnTo>
                    <a:pt x="590714" y="189678"/>
                  </a:lnTo>
                  <a:close/>
                </a:path>
                <a:path w="688340" h="710564">
                  <a:moveTo>
                    <a:pt x="185709" y="667669"/>
                  </a:moveTo>
                  <a:lnTo>
                    <a:pt x="135484" y="667669"/>
                  </a:lnTo>
                  <a:lnTo>
                    <a:pt x="194014" y="631901"/>
                  </a:lnTo>
                  <a:lnTo>
                    <a:pt x="188595" y="626482"/>
                  </a:lnTo>
                  <a:lnTo>
                    <a:pt x="175588" y="615643"/>
                  </a:lnTo>
                  <a:lnTo>
                    <a:pt x="162581" y="606972"/>
                  </a:lnTo>
                  <a:lnTo>
                    <a:pt x="154994" y="602636"/>
                  </a:lnTo>
                  <a:lnTo>
                    <a:pt x="256354" y="602636"/>
                  </a:lnTo>
                  <a:lnTo>
                    <a:pt x="224363" y="643824"/>
                  </a:lnTo>
                  <a:lnTo>
                    <a:pt x="207021" y="654730"/>
                  </a:lnTo>
                  <a:lnTo>
                    <a:pt x="185709" y="667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</p:grpSp>
      <p:sp>
        <p:nvSpPr>
          <p:cNvPr id="13" name="object 13"/>
          <p:cNvSpPr/>
          <p:nvPr/>
        </p:nvSpPr>
        <p:spPr>
          <a:xfrm>
            <a:off x="10049385" y="1795908"/>
            <a:ext cx="724535" cy="805180"/>
          </a:xfrm>
          <a:custGeom>
            <a:avLst/>
            <a:gdLst/>
            <a:ahLst/>
            <a:cxnLst/>
            <a:rect l="l" t="t" r="r" b="b"/>
            <a:pathLst>
              <a:path w="724534" h="805180">
                <a:moveTo>
                  <a:pt x="325551" y="626109"/>
                </a:moveTo>
                <a:lnTo>
                  <a:pt x="299121" y="626109"/>
                </a:lnTo>
                <a:lnTo>
                  <a:pt x="285927" y="624839"/>
                </a:lnTo>
                <a:lnTo>
                  <a:pt x="279349" y="623569"/>
                </a:lnTo>
                <a:lnTo>
                  <a:pt x="266235" y="622299"/>
                </a:lnTo>
                <a:lnTo>
                  <a:pt x="240284" y="617219"/>
                </a:lnTo>
                <a:lnTo>
                  <a:pt x="227488" y="613409"/>
                </a:lnTo>
                <a:lnTo>
                  <a:pt x="221149" y="612139"/>
                </a:lnTo>
                <a:lnTo>
                  <a:pt x="208589" y="608329"/>
                </a:lnTo>
                <a:lnTo>
                  <a:pt x="184055" y="598169"/>
                </a:lnTo>
                <a:lnTo>
                  <a:pt x="172118" y="591819"/>
                </a:lnTo>
                <a:lnTo>
                  <a:pt x="166246" y="589279"/>
                </a:lnTo>
                <a:lnTo>
                  <a:pt x="154694" y="582929"/>
                </a:lnTo>
                <a:lnTo>
                  <a:pt x="149026" y="579119"/>
                </a:lnTo>
                <a:lnTo>
                  <a:pt x="137905" y="572769"/>
                </a:lnTo>
                <a:lnTo>
                  <a:pt x="132463" y="568959"/>
                </a:lnTo>
                <a:lnTo>
                  <a:pt x="121817" y="561339"/>
                </a:lnTo>
                <a:lnTo>
                  <a:pt x="116624" y="556259"/>
                </a:lnTo>
                <a:lnTo>
                  <a:pt x="106497" y="548639"/>
                </a:lnTo>
                <a:lnTo>
                  <a:pt x="101573" y="543559"/>
                </a:lnTo>
                <a:lnTo>
                  <a:pt x="92006" y="534669"/>
                </a:lnTo>
                <a:lnTo>
                  <a:pt x="87371" y="529589"/>
                </a:lnTo>
                <a:lnTo>
                  <a:pt x="78401" y="520699"/>
                </a:lnTo>
                <a:lnTo>
                  <a:pt x="74075" y="515619"/>
                </a:lnTo>
                <a:lnTo>
                  <a:pt x="65738" y="505459"/>
                </a:lnTo>
                <a:lnTo>
                  <a:pt x="61737" y="499109"/>
                </a:lnTo>
                <a:lnTo>
                  <a:pt x="54068" y="488949"/>
                </a:lnTo>
                <a:lnTo>
                  <a:pt x="50408" y="483869"/>
                </a:lnTo>
                <a:lnTo>
                  <a:pt x="43437" y="472439"/>
                </a:lnTo>
                <a:lnTo>
                  <a:pt x="40134" y="466089"/>
                </a:lnTo>
                <a:lnTo>
                  <a:pt x="33889" y="454659"/>
                </a:lnTo>
                <a:lnTo>
                  <a:pt x="30955" y="448309"/>
                </a:lnTo>
                <a:lnTo>
                  <a:pt x="25462" y="436879"/>
                </a:lnTo>
                <a:lnTo>
                  <a:pt x="22908" y="430529"/>
                </a:lnTo>
                <a:lnTo>
                  <a:pt x="10338" y="392429"/>
                </a:lnTo>
                <a:lnTo>
                  <a:pt x="2625" y="354329"/>
                </a:lnTo>
                <a:lnTo>
                  <a:pt x="0" y="321309"/>
                </a:lnTo>
                <a:lnTo>
                  <a:pt x="43" y="312419"/>
                </a:lnTo>
                <a:lnTo>
                  <a:pt x="2186" y="274319"/>
                </a:lnTo>
                <a:lnTo>
                  <a:pt x="9467" y="236219"/>
                </a:lnTo>
                <a:lnTo>
                  <a:pt x="19264" y="204469"/>
                </a:lnTo>
                <a:lnTo>
                  <a:pt x="21619" y="198119"/>
                </a:lnTo>
                <a:lnTo>
                  <a:pt x="26722" y="185419"/>
                </a:lnTo>
                <a:lnTo>
                  <a:pt x="29464" y="179069"/>
                </a:lnTo>
                <a:lnTo>
                  <a:pt x="35329" y="167639"/>
                </a:lnTo>
                <a:lnTo>
                  <a:pt x="38447" y="161289"/>
                </a:lnTo>
                <a:lnTo>
                  <a:pt x="45052" y="149859"/>
                </a:lnTo>
                <a:lnTo>
                  <a:pt x="48533" y="144779"/>
                </a:lnTo>
                <a:lnTo>
                  <a:pt x="55850" y="133349"/>
                </a:lnTo>
                <a:lnTo>
                  <a:pt x="80497" y="102869"/>
                </a:lnTo>
                <a:lnTo>
                  <a:pt x="94246" y="88899"/>
                </a:lnTo>
                <a:lnTo>
                  <a:pt x="99025" y="83819"/>
                </a:lnTo>
                <a:lnTo>
                  <a:pt x="108873" y="74929"/>
                </a:lnTo>
                <a:lnTo>
                  <a:pt x="113932" y="71119"/>
                </a:lnTo>
                <a:lnTo>
                  <a:pt x="124319" y="62229"/>
                </a:lnTo>
                <a:lnTo>
                  <a:pt x="129637" y="58419"/>
                </a:lnTo>
                <a:lnTo>
                  <a:pt x="140522" y="50799"/>
                </a:lnTo>
                <a:lnTo>
                  <a:pt x="146078" y="46989"/>
                </a:lnTo>
                <a:lnTo>
                  <a:pt x="157416" y="40639"/>
                </a:lnTo>
                <a:lnTo>
                  <a:pt x="163188" y="36829"/>
                </a:lnTo>
                <a:lnTo>
                  <a:pt x="174935" y="31749"/>
                </a:lnTo>
                <a:lnTo>
                  <a:pt x="180899" y="27939"/>
                </a:lnTo>
                <a:lnTo>
                  <a:pt x="199139" y="20319"/>
                </a:lnTo>
                <a:lnTo>
                  <a:pt x="211560" y="16509"/>
                </a:lnTo>
                <a:lnTo>
                  <a:pt x="217835" y="13969"/>
                </a:lnTo>
                <a:lnTo>
                  <a:pt x="230518" y="10159"/>
                </a:lnTo>
                <a:lnTo>
                  <a:pt x="236912" y="8889"/>
                </a:lnTo>
                <a:lnTo>
                  <a:pt x="249807" y="5079"/>
                </a:lnTo>
                <a:lnTo>
                  <a:pt x="256293" y="5079"/>
                </a:lnTo>
                <a:lnTo>
                  <a:pt x="275901" y="1269"/>
                </a:lnTo>
                <a:lnTo>
                  <a:pt x="289061" y="0"/>
                </a:lnTo>
                <a:lnTo>
                  <a:pt x="335287" y="0"/>
                </a:lnTo>
                <a:lnTo>
                  <a:pt x="348450" y="1269"/>
                </a:lnTo>
                <a:lnTo>
                  <a:pt x="355005" y="2539"/>
                </a:lnTo>
                <a:lnTo>
                  <a:pt x="368063" y="3809"/>
                </a:lnTo>
                <a:lnTo>
                  <a:pt x="374552" y="5079"/>
                </a:lnTo>
                <a:lnTo>
                  <a:pt x="387452" y="8889"/>
                </a:lnTo>
                <a:lnTo>
                  <a:pt x="393850" y="10159"/>
                </a:lnTo>
                <a:lnTo>
                  <a:pt x="406540" y="13969"/>
                </a:lnTo>
                <a:lnTo>
                  <a:pt x="412820" y="16509"/>
                </a:lnTo>
                <a:lnTo>
                  <a:pt x="425250" y="20319"/>
                </a:lnTo>
                <a:lnTo>
                  <a:pt x="449475" y="30479"/>
                </a:lnTo>
                <a:lnTo>
                  <a:pt x="461235" y="36829"/>
                </a:lnTo>
                <a:lnTo>
                  <a:pt x="467013" y="40639"/>
                </a:lnTo>
                <a:lnTo>
                  <a:pt x="478365" y="46989"/>
                </a:lnTo>
                <a:lnTo>
                  <a:pt x="482074" y="49529"/>
                </a:lnTo>
                <a:lnTo>
                  <a:pt x="306125" y="49529"/>
                </a:lnTo>
                <a:lnTo>
                  <a:pt x="299701" y="50799"/>
                </a:lnTo>
                <a:lnTo>
                  <a:pt x="286878" y="50799"/>
                </a:lnTo>
                <a:lnTo>
                  <a:pt x="274116" y="53339"/>
                </a:lnTo>
                <a:lnTo>
                  <a:pt x="267770" y="53339"/>
                </a:lnTo>
                <a:lnTo>
                  <a:pt x="255155" y="55879"/>
                </a:lnTo>
                <a:lnTo>
                  <a:pt x="248902" y="58419"/>
                </a:lnTo>
                <a:lnTo>
                  <a:pt x="236509" y="60959"/>
                </a:lnTo>
                <a:lnTo>
                  <a:pt x="230378" y="63499"/>
                </a:lnTo>
                <a:lnTo>
                  <a:pt x="224300" y="64769"/>
                </a:lnTo>
                <a:lnTo>
                  <a:pt x="200549" y="74929"/>
                </a:lnTo>
                <a:lnTo>
                  <a:pt x="194773" y="77469"/>
                </a:lnTo>
                <a:lnTo>
                  <a:pt x="189064" y="81279"/>
                </a:lnTo>
                <a:lnTo>
                  <a:pt x="183430" y="83819"/>
                </a:lnTo>
                <a:lnTo>
                  <a:pt x="177877" y="87629"/>
                </a:lnTo>
                <a:lnTo>
                  <a:pt x="172405" y="90169"/>
                </a:lnTo>
                <a:lnTo>
                  <a:pt x="167014" y="93979"/>
                </a:lnTo>
                <a:lnTo>
                  <a:pt x="141445" y="114299"/>
                </a:lnTo>
                <a:lnTo>
                  <a:pt x="136630" y="118109"/>
                </a:lnTo>
                <a:lnTo>
                  <a:pt x="131921" y="121919"/>
                </a:lnTo>
                <a:lnTo>
                  <a:pt x="127318" y="126999"/>
                </a:lnTo>
                <a:lnTo>
                  <a:pt x="122827" y="132079"/>
                </a:lnTo>
                <a:lnTo>
                  <a:pt x="118452" y="135889"/>
                </a:lnTo>
                <a:lnTo>
                  <a:pt x="94742" y="166369"/>
                </a:lnTo>
                <a:lnTo>
                  <a:pt x="91235" y="172719"/>
                </a:lnTo>
                <a:lnTo>
                  <a:pt x="87864" y="177799"/>
                </a:lnTo>
                <a:lnTo>
                  <a:pt x="84628" y="182879"/>
                </a:lnTo>
                <a:lnTo>
                  <a:pt x="81527" y="189229"/>
                </a:lnTo>
                <a:lnTo>
                  <a:pt x="78566" y="194309"/>
                </a:lnTo>
                <a:lnTo>
                  <a:pt x="75747" y="200659"/>
                </a:lnTo>
                <a:lnTo>
                  <a:pt x="73071" y="205739"/>
                </a:lnTo>
                <a:lnTo>
                  <a:pt x="70538" y="212089"/>
                </a:lnTo>
                <a:lnTo>
                  <a:pt x="68151" y="218439"/>
                </a:lnTo>
                <a:lnTo>
                  <a:pt x="65912" y="223519"/>
                </a:lnTo>
                <a:lnTo>
                  <a:pt x="63822" y="229869"/>
                </a:lnTo>
                <a:lnTo>
                  <a:pt x="54460" y="267969"/>
                </a:lnTo>
                <a:lnTo>
                  <a:pt x="50687" y="306069"/>
                </a:lnTo>
                <a:lnTo>
                  <a:pt x="50784" y="321309"/>
                </a:lnTo>
                <a:lnTo>
                  <a:pt x="55648" y="363219"/>
                </a:lnTo>
                <a:lnTo>
                  <a:pt x="65929" y="401319"/>
                </a:lnTo>
                <a:lnTo>
                  <a:pt x="68169" y="406399"/>
                </a:lnTo>
                <a:lnTo>
                  <a:pt x="70557" y="412749"/>
                </a:lnTo>
                <a:lnTo>
                  <a:pt x="73091" y="419099"/>
                </a:lnTo>
                <a:lnTo>
                  <a:pt x="75767" y="424179"/>
                </a:lnTo>
                <a:lnTo>
                  <a:pt x="78586" y="430529"/>
                </a:lnTo>
                <a:lnTo>
                  <a:pt x="81548" y="435609"/>
                </a:lnTo>
                <a:lnTo>
                  <a:pt x="84649" y="441959"/>
                </a:lnTo>
                <a:lnTo>
                  <a:pt x="87885" y="447039"/>
                </a:lnTo>
                <a:lnTo>
                  <a:pt x="110074" y="478789"/>
                </a:lnTo>
                <a:lnTo>
                  <a:pt x="127335" y="497839"/>
                </a:lnTo>
                <a:lnTo>
                  <a:pt x="131938" y="502919"/>
                </a:lnTo>
                <a:lnTo>
                  <a:pt x="136646" y="506729"/>
                </a:lnTo>
                <a:lnTo>
                  <a:pt x="141460" y="511809"/>
                </a:lnTo>
                <a:lnTo>
                  <a:pt x="146380" y="515619"/>
                </a:lnTo>
                <a:lnTo>
                  <a:pt x="177884" y="537209"/>
                </a:lnTo>
                <a:lnTo>
                  <a:pt x="183436" y="541019"/>
                </a:lnTo>
                <a:lnTo>
                  <a:pt x="189069" y="543559"/>
                </a:lnTo>
                <a:lnTo>
                  <a:pt x="194777" y="547369"/>
                </a:lnTo>
                <a:lnTo>
                  <a:pt x="212304" y="554989"/>
                </a:lnTo>
                <a:lnTo>
                  <a:pt x="224297" y="560069"/>
                </a:lnTo>
                <a:lnTo>
                  <a:pt x="230374" y="561339"/>
                </a:lnTo>
                <a:lnTo>
                  <a:pt x="236503" y="563879"/>
                </a:lnTo>
                <a:lnTo>
                  <a:pt x="242679" y="565149"/>
                </a:lnTo>
                <a:lnTo>
                  <a:pt x="248893" y="567689"/>
                </a:lnTo>
                <a:lnTo>
                  <a:pt x="267757" y="571499"/>
                </a:lnTo>
                <a:lnTo>
                  <a:pt x="274101" y="571499"/>
                </a:lnTo>
                <a:lnTo>
                  <a:pt x="286859" y="574039"/>
                </a:lnTo>
                <a:lnTo>
                  <a:pt x="299680" y="574039"/>
                </a:lnTo>
                <a:lnTo>
                  <a:pt x="306101" y="575309"/>
                </a:lnTo>
                <a:lnTo>
                  <a:pt x="482368" y="575309"/>
                </a:lnTo>
                <a:lnTo>
                  <a:pt x="475691" y="579119"/>
                </a:lnTo>
                <a:lnTo>
                  <a:pt x="470020" y="582929"/>
                </a:lnTo>
                <a:lnTo>
                  <a:pt x="458461" y="589279"/>
                </a:lnTo>
                <a:lnTo>
                  <a:pt x="452586" y="593089"/>
                </a:lnTo>
                <a:lnTo>
                  <a:pt x="422311" y="605789"/>
                </a:lnTo>
                <a:lnTo>
                  <a:pt x="416101" y="608329"/>
                </a:lnTo>
                <a:lnTo>
                  <a:pt x="403537" y="612139"/>
                </a:lnTo>
                <a:lnTo>
                  <a:pt x="397196" y="614679"/>
                </a:lnTo>
                <a:lnTo>
                  <a:pt x="358441" y="622299"/>
                </a:lnTo>
                <a:lnTo>
                  <a:pt x="345324" y="623569"/>
                </a:lnTo>
                <a:lnTo>
                  <a:pt x="338747" y="624839"/>
                </a:lnTo>
                <a:lnTo>
                  <a:pt x="325551" y="626109"/>
                </a:lnTo>
                <a:close/>
              </a:path>
              <a:path w="724534" h="805180">
                <a:moveTo>
                  <a:pt x="482368" y="575309"/>
                </a:moveTo>
                <a:lnTo>
                  <a:pt x="318962" y="575309"/>
                </a:lnTo>
                <a:lnTo>
                  <a:pt x="325386" y="574039"/>
                </a:lnTo>
                <a:lnTo>
                  <a:pt x="338209" y="574039"/>
                </a:lnTo>
                <a:lnTo>
                  <a:pt x="350971" y="571499"/>
                </a:lnTo>
                <a:lnTo>
                  <a:pt x="357317" y="571499"/>
                </a:lnTo>
                <a:lnTo>
                  <a:pt x="376187" y="567689"/>
                </a:lnTo>
                <a:lnTo>
                  <a:pt x="382402" y="565149"/>
                </a:lnTo>
                <a:lnTo>
                  <a:pt x="388580" y="563879"/>
                </a:lnTo>
                <a:lnTo>
                  <a:pt x="394711" y="561339"/>
                </a:lnTo>
                <a:lnTo>
                  <a:pt x="400790" y="560069"/>
                </a:lnTo>
                <a:lnTo>
                  <a:pt x="406815" y="557529"/>
                </a:lnTo>
                <a:lnTo>
                  <a:pt x="430319" y="547369"/>
                </a:lnTo>
                <a:lnTo>
                  <a:pt x="436029" y="543559"/>
                </a:lnTo>
                <a:lnTo>
                  <a:pt x="441664" y="541019"/>
                </a:lnTo>
                <a:lnTo>
                  <a:pt x="447217" y="537209"/>
                </a:lnTo>
                <a:lnTo>
                  <a:pt x="452690" y="534669"/>
                </a:lnTo>
                <a:lnTo>
                  <a:pt x="458081" y="530859"/>
                </a:lnTo>
                <a:lnTo>
                  <a:pt x="488470" y="506729"/>
                </a:lnTo>
                <a:lnTo>
                  <a:pt x="493180" y="502919"/>
                </a:lnTo>
                <a:lnTo>
                  <a:pt x="497783" y="497839"/>
                </a:lnTo>
                <a:lnTo>
                  <a:pt x="502276" y="494029"/>
                </a:lnTo>
                <a:lnTo>
                  <a:pt x="506651" y="488949"/>
                </a:lnTo>
                <a:lnTo>
                  <a:pt x="530367" y="458469"/>
                </a:lnTo>
                <a:lnTo>
                  <a:pt x="537247" y="447039"/>
                </a:lnTo>
                <a:lnTo>
                  <a:pt x="540484" y="441959"/>
                </a:lnTo>
                <a:lnTo>
                  <a:pt x="543586" y="435609"/>
                </a:lnTo>
                <a:lnTo>
                  <a:pt x="546548" y="430529"/>
                </a:lnTo>
                <a:lnTo>
                  <a:pt x="549368" y="424179"/>
                </a:lnTo>
                <a:lnTo>
                  <a:pt x="552045" y="419099"/>
                </a:lnTo>
                <a:lnTo>
                  <a:pt x="554579" y="412749"/>
                </a:lnTo>
                <a:lnTo>
                  <a:pt x="556968" y="406399"/>
                </a:lnTo>
                <a:lnTo>
                  <a:pt x="559208" y="401319"/>
                </a:lnTo>
                <a:lnTo>
                  <a:pt x="569490" y="363219"/>
                </a:lnTo>
                <a:lnTo>
                  <a:pt x="574211" y="325119"/>
                </a:lnTo>
                <a:lnTo>
                  <a:pt x="574448" y="306069"/>
                </a:lnTo>
                <a:lnTo>
                  <a:pt x="574259" y="300989"/>
                </a:lnTo>
                <a:lnTo>
                  <a:pt x="569495" y="261619"/>
                </a:lnTo>
                <a:lnTo>
                  <a:pt x="559216" y="223519"/>
                </a:lnTo>
                <a:lnTo>
                  <a:pt x="556977" y="218439"/>
                </a:lnTo>
                <a:lnTo>
                  <a:pt x="554589" y="212089"/>
                </a:lnTo>
                <a:lnTo>
                  <a:pt x="552055" y="205739"/>
                </a:lnTo>
                <a:lnTo>
                  <a:pt x="549378" y="200659"/>
                </a:lnTo>
                <a:lnTo>
                  <a:pt x="546559" y="194309"/>
                </a:lnTo>
                <a:lnTo>
                  <a:pt x="543597" y="189229"/>
                </a:lnTo>
                <a:lnTo>
                  <a:pt x="540496" y="182879"/>
                </a:lnTo>
                <a:lnTo>
                  <a:pt x="537260" y="177799"/>
                </a:lnTo>
                <a:lnTo>
                  <a:pt x="515066" y="146049"/>
                </a:lnTo>
                <a:lnTo>
                  <a:pt x="502293" y="132079"/>
                </a:lnTo>
                <a:lnTo>
                  <a:pt x="497801" y="126999"/>
                </a:lnTo>
                <a:lnTo>
                  <a:pt x="493198" y="121919"/>
                </a:lnTo>
                <a:lnTo>
                  <a:pt x="488488" y="118109"/>
                </a:lnTo>
                <a:lnTo>
                  <a:pt x="483673" y="114299"/>
                </a:lnTo>
                <a:lnTo>
                  <a:pt x="478752" y="109219"/>
                </a:lnTo>
                <a:lnTo>
                  <a:pt x="447239" y="87629"/>
                </a:lnTo>
                <a:lnTo>
                  <a:pt x="441685" y="83819"/>
                </a:lnTo>
                <a:lnTo>
                  <a:pt x="436051" y="81279"/>
                </a:lnTo>
                <a:lnTo>
                  <a:pt x="430342" y="77469"/>
                </a:lnTo>
                <a:lnTo>
                  <a:pt x="424565" y="74929"/>
                </a:lnTo>
                <a:lnTo>
                  <a:pt x="400813" y="64769"/>
                </a:lnTo>
                <a:lnTo>
                  <a:pt x="394735" y="63499"/>
                </a:lnTo>
                <a:lnTo>
                  <a:pt x="388603" y="60959"/>
                </a:lnTo>
                <a:lnTo>
                  <a:pt x="376211" y="58419"/>
                </a:lnTo>
                <a:lnTo>
                  <a:pt x="369957" y="55879"/>
                </a:lnTo>
                <a:lnTo>
                  <a:pt x="357342" y="53339"/>
                </a:lnTo>
                <a:lnTo>
                  <a:pt x="350996" y="53339"/>
                </a:lnTo>
                <a:lnTo>
                  <a:pt x="338234" y="50799"/>
                </a:lnTo>
                <a:lnTo>
                  <a:pt x="325410" y="50799"/>
                </a:lnTo>
                <a:lnTo>
                  <a:pt x="318987" y="49529"/>
                </a:lnTo>
                <a:lnTo>
                  <a:pt x="482074" y="49529"/>
                </a:lnTo>
                <a:lnTo>
                  <a:pt x="515625" y="74929"/>
                </a:lnTo>
                <a:lnTo>
                  <a:pt x="525491" y="83819"/>
                </a:lnTo>
                <a:lnTo>
                  <a:pt x="530279" y="87629"/>
                </a:lnTo>
                <a:lnTo>
                  <a:pt x="539567" y="97789"/>
                </a:lnTo>
                <a:lnTo>
                  <a:pt x="544057" y="101599"/>
                </a:lnTo>
                <a:lnTo>
                  <a:pt x="552730" y="111759"/>
                </a:lnTo>
                <a:lnTo>
                  <a:pt x="556903" y="116839"/>
                </a:lnTo>
                <a:lnTo>
                  <a:pt x="564926" y="128269"/>
                </a:lnTo>
                <a:lnTo>
                  <a:pt x="568766" y="133349"/>
                </a:lnTo>
                <a:lnTo>
                  <a:pt x="576106" y="144779"/>
                </a:lnTo>
                <a:lnTo>
                  <a:pt x="579598" y="149859"/>
                </a:lnTo>
                <a:lnTo>
                  <a:pt x="586226" y="161289"/>
                </a:lnTo>
                <a:lnTo>
                  <a:pt x="589356" y="167639"/>
                </a:lnTo>
                <a:lnTo>
                  <a:pt x="595245" y="179069"/>
                </a:lnTo>
                <a:lnTo>
                  <a:pt x="598000" y="185419"/>
                </a:lnTo>
                <a:lnTo>
                  <a:pt x="611811" y="222249"/>
                </a:lnTo>
                <a:lnTo>
                  <a:pt x="620811" y="260349"/>
                </a:lnTo>
                <a:lnTo>
                  <a:pt x="624801" y="299719"/>
                </a:lnTo>
                <a:lnTo>
                  <a:pt x="624855" y="300989"/>
                </a:lnTo>
                <a:lnTo>
                  <a:pt x="623877" y="340359"/>
                </a:lnTo>
                <a:lnTo>
                  <a:pt x="617894" y="379729"/>
                </a:lnTo>
                <a:lnTo>
                  <a:pt x="607002" y="417829"/>
                </a:lnTo>
                <a:lnTo>
                  <a:pt x="599766" y="435609"/>
                </a:lnTo>
                <a:lnTo>
                  <a:pt x="594297" y="448309"/>
                </a:lnTo>
                <a:lnTo>
                  <a:pt x="591375" y="454659"/>
                </a:lnTo>
                <a:lnTo>
                  <a:pt x="585154" y="466089"/>
                </a:lnTo>
                <a:lnTo>
                  <a:pt x="581862" y="471169"/>
                </a:lnTo>
                <a:lnTo>
                  <a:pt x="574914" y="482599"/>
                </a:lnTo>
                <a:lnTo>
                  <a:pt x="571265" y="487679"/>
                </a:lnTo>
                <a:lnTo>
                  <a:pt x="563618" y="499109"/>
                </a:lnTo>
                <a:lnTo>
                  <a:pt x="559627" y="504189"/>
                </a:lnTo>
                <a:lnTo>
                  <a:pt x="551312" y="514349"/>
                </a:lnTo>
                <a:lnTo>
                  <a:pt x="546995" y="519429"/>
                </a:lnTo>
                <a:lnTo>
                  <a:pt x="542520" y="524509"/>
                </a:lnTo>
                <a:lnTo>
                  <a:pt x="573140" y="565149"/>
                </a:lnTo>
                <a:lnTo>
                  <a:pt x="497592" y="565149"/>
                </a:lnTo>
                <a:lnTo>
                  <a:pt x="492265" y="568959"/>
                </a:lnTo>
                <a:lnTo>
                  <a:pt x="486820" y="572769"/>
                </a:lnTo>
                <a:lnTo>
                  <a:pt x="482368" y="575309"/>
                </a:lnTo>
                <a:close/>
              </a:path>
              <a:path w="724534" h="805180">
                <a:moveTo>
                  <a:pt x="697538" y="805179"/>
                </a:moveTo>
                <a:lnTo>
                  <a:pt x="693612" y="805179"/>
                </a:lnTo>
                <a:lnTo>
                  <a:pt x="685670" y="803909"/>
                </a:lnTo>
                <a:lnTo>
                  <a:pt x="681956" y="802639"/>
                </a:lnTo>
                <a:lnTo>
                  <a:pt x="675044" y="798829"/>
                </a:lnTo>
                <a:lnTo>
                  <a:pt x="672109" y="796289"/>
                </a:lnTo>
                <a:lnTo>
                  <a:pt x="497592" y="565149"/>
                </a:lnTo>
                <a:lnTo>
                  <a:pt x="573140" y="565149"/>
                </a:lnTo>
                <a:lnTo>
                  <a:pt x="717629" y="756919"/>
                </a:lnTo>
                <a:lnTo>
                  <a:pt x="717964" y="756919"/>
                </a:lnTo>
                <a:lnTo>
                  <a:pt x="720379" y="759459"/>
                </a:lnTo>
                <a:lnTo>
                  <a:pt x="722090" y="763269"/>
                </a:lnTo>
                <a:lnTo>
                  <a:pt x="724103" y="770889"/>
                </a:lnTo>
                <a:lnTo>
                  <a:pt x="724328" y="774699"/>
                </a:lnTo>
                <a:lnTo>
                  <a:pt x="723218" y="782319"/>
                </a:lnTo>
                <a:lnTo>
                  <a:pt x="705300" y="802639"/>
                </a:lnTo>
                <a:lnTo>
                  <a:pt x="697538" y="805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4" name="object 14"/>
          <p:cNvSpPr/>
          <p:nvPr/>
        </p:nvSpPr>
        <p:spPr>
          <a:xfrm>
            <a:off x="425316" y="6231752"/>
            <a:ext cx="1050925" cy="1012190"/>
          </a:xfrm>
          <a:custGeom>
            <a:avLst/>
            <a:gdLst/>
            <a:ahLst/>
            <a:cxnLst/>
            <a:rect l="l" t="t" r="r" b="b"/>
            <a:pathLst>
              <a:path w="1050925" h="1012190">
                <a:moveTo>
                  <a:pt x="909601" y="1011989"/>
                </a:moveTo>
                <a:lnTo>
                  <a:pt x="903582" y="1011685"/>
                </a:lnTo>
                <a:lnTo>
                  <a:pt x="649070" y="1011685"/>
                </a:lnTo>
                <a:lnTo>
                  <a:pt x="649070" y="706445"/>
                </a:lnTo>
                <a:lnTo>
                  <a:pt x="621786" y="679158"/>
                </a:lnTo>
                <a:lnTo>
                  <a:pt x="428784" y="679156"/>
                </a:lnTo>
                <a:lnTo>
                  <a:pt x="424770" y="679954"/>
                </a:lnTo>
                <a:lnTo>
                  <a:pt x="401498" y="706444"/>
                </a:lnTo>
                <a:lnTo>
                  <a:pt x="401500" y="1011666"/>
                </a:lnTo>
                <a:lnTo>
                  <a:pt x="146970" y="1011666"/>
                </a:lnTo>
                <a:lnTo>
                  <a:pt x="109768" y="996169"/>
                </a:lnTo>
                <a:lnTo>
                  <a:pt x="99145" y="968963"/>
                </a:lnTo>
                <a:lnTo>
                  <a:pt x="99145" y="527257"/>
                </a:lnTo>
                <a:lnTo>
                  <a:pt x="55874" y="527257"/>
                </a:lnTo>
                <a:lnTo>
                  <a:pt x="24580" y="519754"/>
                </a:lnTo>
                <a:lnTo>
                  <a:pt x="4848" y="501073"/>
                </a:lnTo>
                <a:lnTo>
                  <a:pt x="0" y="476963"/>
                </a:lnTo>
                <a:lnTo>
                  <a:pt x="13355" y="453170"/>
                </a:lnTo>
                <a:lnTo>
                  <a:pt x="486896" y="15620"/>
                </a:lnTo>
                <a:lnTo>
                  <a:pt x="521811" y="0"/>
                </a:lnTo>
                <a:lnTo>
                  <a:pt x="537458" y="31"/>
                </a:lnTo>
                <a:lnTo>
                  <a:pt x="572310" y="15790"/>
                </a:lnTo>
                <a:lnTo>
                  <a:pt x="1037592" y="453320"/>
                </a:lnTo>
                <a:lnTo>
                  <a:pt x="1050616" y="477209"/>
                </a:lnTo>
                <a:lnTo>
                  <a:pt x="1045619" y="501254"/>
                </a:lnTo>
                <a:lnTo>
                  <a:pt x="1025880" y="519817"/>
                </a:lnTo>
                <a:lnTo>
                  <a:pt x="994678" y="527257"/>
                </a:lnTo>
                <a:lnTo>
                  <a:pt x="951595" y="527257"/>
                </a:lnTo>
                <a:lnTo>
                  <a:pt x="951595" y="968812"/>
                </a:lnTo>
                <a:lnTo>
                  <a:pt x="931905" y="1004119"/>
                </a:lnTo>
                <a:lnTo>
                  <a:pt x="915452" y="1011138"/>
                </a:lnTo>
                <a:lnTo>
                  <a:pt x="909601" y="1011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15" name="object 15"/>
          <p:cNvSpPr txBox="1"/>
          <p:nvPr/>
        </p:nvSpPr>
        <p:spPr>
          <a:xfrm>
            <a:off x="11080043" y="1620778"/>
            <a:ext cx="5313045" cy="33972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lang="en-US" sz="3200" b="1" spc="220" dirty="0">
                <a:latin typeface="Calibri"/>
                <a:cs typeface="Calibri"/>
              </a:rPr>
              <a:t>tertiary</a:t>
            </a:r>
            <a:r>
              <a:rPr lang="en-US" sz="3200" b="1" spc="-145" dirty="0">
                <a:latin typeface="Calibri"/>
                <a:cs typeface="Calibri"/>
              </a:rPr>
              <a:t> </a:t>
            </a:r>
            <a:r>
              <a:rPr lang="en-US" sz="3200" b="1" spc="175" dirty="0">
                <a:latin typeface="Calibri"/>
                <a:cs typeface="Calibri"/>
              </a:rPr>
              <a:t>users:</a:t>
            </a:r>
            <a:endParaRPr lang="en-US" sz="3200" dirty="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lang="en-US" sz="3200" b="1" spc="220" dirty="0">
                <a:latin typeface="Calibri"/>
                <a:cs typeface="Calibri"/>
              </a:rPr>
              <a:t>external</a:t>
            </a:r>
            <a:r>
              <a:rPr lang="en-US" sz="3200" b="1" spc="-150" dirty="0">
                <a:latin typeface="Calibri"/>
                <a:cs typeface="Calibri"/>
              </a:rPr>
              <a:t> </a:t>
            </a:r>
            <a:r>
              <a:rPr lang="en-US" sz="3200" b="1" spc="145" dirty="0">
                <a:latin typeface="Calibri"/>
                <a:cs typeface="Calibri"/>
              </a:rPr>
              <a:t>consultants</a:t>
            </a:r>
            <a:endParaRPr lang="en-US" sz="3200" dirty="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lang="en-US" sz="3200" b="1" spc="195" dirty="0">
                <a:latin typeface="Calibri"/>
                <a:cs typeface="Calibri"/>
              </a:rPr>
              <a:t>industry</a:t>
            </a:r>
            <a:r>
              <a:rPr lang="en-US" sz="3200" b="1" spc="-140" dirty="0">
                <a:latin typeface="Calibri"/>
                <a:cs typeface="Calibri"/>
              </a:rPr>
              <a:t> </a:t>
            </a:r>
            <a:r>
              <a:rPr lang="en-US" sz="3200" b="1" spc="235" dirty="0">
                <a:latin typeface="Calibri"/>
                <a:cs typeface="Calibri"/>
              </a:rPr>
              <a:t>regulator</a:t>
            </a:r>
            <a:endParaRPr lang="en-US" sz="3200" dirty="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lang="en-US" sz="3200" b="1" spc="185" dirty="0">
                <a:latin typeface="Calibri"/>
                <a:cs typeface="Calibri"/>
              </a:rPr>
              <a:t>professional</a:t>
            </a:r>
            <a:r>
              <a:rPr lang="en-US" sz="3200" b="1" spc="-140" dirty="0">
                <a:latin typeface="Calibri"/>
                <a:cs typeface="Calibri"/>
              </a:rPr>
              <a:t> </a:t>
            </a:r>
            <a:r>
              <a:rPr lang="en-US" sz="3200" b="1" spc="165" dirty="0">
                <a:latin typeface="Calibri"/>
                <a:cs typeface="Calibri"/>
              </a:rPr>
              <a:t>association</a:t>
            </a:r>
            <a:endParaRPr lang="en-US" sz="3200" dirty="0">
              <a:latin typeface="Calibri"/>
              <a:cs typeface="Calibri"/>
            </a:endParaRPr>
          </a:p>
          <a:p>
            <a:pPr marL="645160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645160" algn="l"/>
              </a:tabLst>
            </a:pPr>
            <a:r>
              <a:rPr lang="en-US" sz="3200" b="1" spc="240" dirty="0">
                <a:latin typeface="Calibri"/>
                <a:cs typeface="Calibri"/>
              </a:rPr>
              <a:t>academic</a:t>
            </a:r>
            <a:r>
              <a:rPr lang="en-US" sz="3200" b="1" spc="-150" dirty="0">
                <a:latin typeface="Calibri"/>
                <a:cs typeface="Calibri"/>
              </a:rPr>
              <a:t> </a:t>
            </a:r>
            <a:r>
              <a:rPr lang="en-US" sz="3200" b="1" spc="204" dirty="0">
                <a:latin typeface="Calibri"/>
                <a:cs typeface="Calibri"/>
              </a:rPr>
              <a:t>researches</a:t>
            </a:r>
            <a:endParaRPr lang="en-US" sz="3200" dirty="0">
              <a:latin typeface="Calibri"/>
              <a:cs typeface="Calibri"/>
            </a:endParaRPr>
          </a:p>
          <a:p>
            <a:pPr marL="735330" lvl="1" indent="-360680">
              <a:lnSpc>
                <a:spcPct val="100000"/>
              </a:lnSpc>
              <a:spcBef>
                <a:spcPts val="585"/>
              </a:spcBef>
              <a:buChar char="•"/>
              <a:tabLst>
                <a:tab pos="735330" algn="l"/>
              </a:tabLst>
            </a:pPr>
            <a:r>
              <a:rPr lang="en-US" sz="3200" b="1" spc="285" dirty="0">
                <a:latin typeface="Calibri"/>
                <a:cs typeface="Calibri"/>
              </a:rPr>
              <a:t>advocacy</a:t>
            </a:r>
            <a:r>
              <a:rPr lang="en-US" sz="3200" b="1" spc="-155" dirty="0">
                <a:latin typeface="Calibri"/>
                <a:cs typeface="Calibri"/>
              </a:rPr>
              <a:t> </a:t>
            </a:r>
            <a:r>
              <a:rPr lang="en-US" sz="3200" b="1" spc="290" dirty="0">
                <a:latin typeface="Calibri"/>
                <a:cs typeface="Calibri"/>
              </a:rPr>
              <a:t>groups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12194" y="6248890"/>
            <a:ext cx="4879340" cy="314071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en-US" sz="2950" b="1" spc="275" dirty="0">
                <a:latin typeface="Calibri"/>
                <a:cs typeface="Calibri"/>
              </a:rPr>
              <a:t>quaternary</a:t>
            </a:r>
            <a:r>
              <a:rPr lang="en-US" sz="2950" b="1" spc="-150" dirty="0">
                <a:latin typeface="Calibri"/>
                <a:cs typeface="Calibri"/>
              </a:rPr>
              <a:t> </a:t>
            </a:r>
            <a:r>
              <a:rPr lang="en-US" sz="2950" b="1" spc="170" dirty="0">
                <a:latin typeface="Calibri"/>
                <a:cs typeface="Calibri"/>
              </a:rPr>
              <a:t>users: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45"/>
              </a:spcBef>
              <a:buChar char="•"/>
              <a:tabLst>
                <a:tab pos="346075" algn="l"/>
              </a:tabLst>
            </a:pPr>
            <a:r>
              <a:rPr lang="en-US" sz="2950" b="1" spc="200" dirty="0">
                <a:latin typeface="Calibri"/>
                <a:cs typeface="Calibri"/>
              </a:rPr>
              <a:t>media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50"/>
              </a:spcBef>
              <a:buChar char="•"/>
              <a:tabLst>
                <a:tab pos="346075" algn="l"/>
              </a:tabLst>
            </a:pPr>
            <a:r>
              <a:rPr lang="en-US" sz="2950" b="1" spc="170" dirty="0">
                <a:latin typeface="Calibri"/>
                <a:cs typeface="Calibri"/>
              </a:rPr>
              <a:t>policy</a:t>
            </a:r>
            <a:r>
              <a:rPr lang="en-US" sz="2950" b="1" spc="-130" dirty="0">
                <a:latin typeface="Calibri"/>
                <a:cs typeface="Calibri"/>
              </a:rPr>
              <a:t> </a:t>
            </a:r>
            <a:r>
              <a:rPr lang="en-US" sz="2950" b="1" spc="290" dirty="0">
                <a:latin typeface="Calibri"/>
                <a:cs typeface="Calibri"/>
              </a:rPr>
              <a:t>makers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50"/>
              </a:spcBef>
              <a:buChar char="•"/>
              <a:tabLst>
                <a:tab pos="346075" algn="l"/>
              </a:tabLst>
            </a:pPr>
            <a:r>
              <a:rPr lang="en-US" sz="2950" b="1" spc="185" dirty="0">
                <a:latin typeface="Calibri"/>
                <a:cs typeface="Calibri"/>
              </a:rPr>
              <a:t>educational</a:t>
            </a:r>
            <a:r>
              <a:rPr lang="en-US" sz="2950" b="1" spc="-125" dirty="0">
                <a:latin typeface="Calibri"/>
                <a:cs typeface="Calibri"/>
              </a:rPr>
              <a:t> </a:t>
            </a:r>
            <a:r>
              <a:rPr lang="en-US" sz="2950" b="1" spc="95" dirty="0">
                <a:latin typeface="Calibri"/>
                <a:cs typeface="Calibri"/>
              </a:rPr>
              <a:t>institution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45"/>
              </a:spcBef>
              <a:buChar char="•"/>
              <a:tabLst>
                <a:tab pos="346075" algn="l"/>
              </a:tabLst>
            </a:pPr>
            <a:r>
              <a:rPr lang="en-US" sz="2950" b="1" spc="254" dirty="0">
                <a:latin typeface="Calibri"/>
                <a:cs typeface="Calibri"/>
              </a:rPr>
              <a:t>community</a:t>
            </a:r>
            <a:r>
              <a:rPr lang="en-US" sz="2950" b="1" spc="-120" dirty="0">
                <a:latin typeface="Calibri"/>
                <a:cs typeface="Calibri"/>
              </a:rPr>
              <a:t> </a:t>
            </a:r>
            <a:r>
              <a:rPr lang="en-US" sz="2950" b="1" spc="229" dirty="0">
                <a:latin typeface="Calibri"/>
                <a:cs typeface="Calibri"/>
              </a:rPr>
              <a:t>organization</a:t>
            </a:r>
            <a:endParaRPr lang="en-US" sz="2950" dirty="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550"/>
              </a:spcBef>
              <a:buChar char="•"/>
              <a:tabLst>
                <a:tab pos="346075" algn="l"/>
              </a:tabLst>
            </a:pPr>
            <a:r>
              <a:rPr lang="en-US" sz="2950" b="1" spc="175" dirty="0">
                <a:latin typeface="Calibri"/>
                <a:cs typeface="Calibri"/>
              </a:rPr>
              <a:t>journalist</a:t>
            </a:r>
            <a:endParaRPr lang="en-US" sz="295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C8558-5976-681E-BEA6-40AF6B385B1C}"/>
              </a:ext>
            </a:extLst>
          </p:cNvPr>
          <p:cNvSpPr txBox="1"/>
          <p:nvPr/>
        </p:nvSpPr>
        <p:spPr>
          <a:xfrm>
            <a:off x="1836634" y="1542118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3200" b="1" i="0" u="none" strike="noStrike" kern="1200" cap="none" spc="4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primary</a:t>
            </a:r>
            <a:r>
              <a:rPr kumimoji="0" lang="en-IN" sz="3200" b="1" i="0" u="none" strike="noStrike" kern="1200" cap="none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IN" sz="3200" b="1" i="0" u="none" strike="noStrike" kern="1200" cap="none" spc="30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users: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84</TotalTime>
  <Words>584</Words>
  <Application>Microsoft Office PowerPoint</Application>
  <PresentationFormat>Custom</PresentationFormat>
  <Paragraphs>151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Aptos</vt:lpstr>
      <vt:lpstr>Arial</vt:lpstr>
      <vt:lpstr>Arial Black</vt:lpstr>
      <vt:lpstr>Calibri</vt:lpstr>
      <vt:lpstr>Cambria</vt:lpstr>
      <vt:lpstr>Gill Sans MT</vt:lpstr>
      <vt:lpstr>Palatino Linotype</vt:lpstr>
      <vt:lpstr>Source Serif 4 ExtraLight</vt:lpstr>
      <vt:lpstr>Times New Roman</vt:lpstr>
      <vt:lpstr>Trebuchet MS</vt:lpstr>
      <vt:lpstr>Verdana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</vt:lpstr>
      <vt:lpstr>Question 2</vt:lpstr>
      <vt:lpstr>Question 3 Which of the photos below shows a gender equal in Society?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2023</dc:title>
  <dc:creator>Saran</dc:creator>
  <cp:keywords>DAGUFYKrSgw,BAGTFormR7A</cp:keywords>
  <cp:lastModifiedBy>Saran ..</cp:lastModifiedBy>
  <cp:revision>1</cp:revision>
  <dcterms:created xsi:type="dcterms:W3CDTF">2024-11-23T03:35:50Z</dcterms:created>
  <dcterms:modified xsi:type="dcterms:W3CDTF">2024-12-04T17:09:45Z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2024-10-20T00:00:00Z</vt:filetime>
  </property>
  <property fmtid="{D5CDD505-2E9C-101B-9397-08002B2CF9AE}" pid="3" name="Creator">
    <vt:lpwstr>Canva</vt:lpwstr>
  </property>
  <property fmtid="{D5CDD505-2E9C-101B-9397-08002B2CF9AE}" pid="4" name="LastSaved">
    <vt:filetime>2024-11-23T00:00:00Z</vt:filetime>
  </property>
  <property fmtid="{D5CDD505-2E9C-101B-9397-08002B2CF9AE}" pid="5" name="Producer">
    <vt:lpwstr>Canva</vt:lpwstr>
  </property>
</Properties>
</file>